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03" r:id="rId2"/>
    <p:sldId id="271" r:id="rId3"/>
    <p:sldId id="306" r:id="rId4"/>
    <p:sldId id="309" r:id="rId5"/>
    <p:sldId id="313" r:id="rId6"/>
    <p:sldId id="311" r:id="rId7"/>
    <p:sldId id="312" r:id="rId8"/>
    <p:sldId id="307" r:id="rId9"/>
    <p:sldId id="314" r:id="rId10"/>
    <p:sldId id="274" r:id="rId11"/>
    <p:sldId id="317" r:id="rId12"/>
    <p:sldId id="315" r:id="rId13"/>
    <p:sldId id="318" r:id="rId14"/>
    <p:sldId id="323" r:id="rId15"/>
    <p:sldId id="320" r:id="rId16"/>
    <p:sldId id="321" r:id="rId17"/>
    <p:sldId id="322" r:id="rId18"/>
    <p:sldId id="324" r:id="rId19"/>
    <p:sldId id="305" r:id="rId20"/>
    <p:sldId id="325" r:id="rId21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D2B"/>
    <a:srgbClr val="C10065"/>
    <a:srgbClr val="CC006A"/>
    <a:srgbClr val="404140"/>
    <a:srgbClr val="DAD490"/>
    <a:srgbClr val="E1963E"/>
    <a:srgbClr val="7F7F7F"/>
    <a:srgbClr val="E57D30"/>
    <a:srgbClr val="092529"/>
    <a:srgbClr val="55A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A9DB49-26F4-4141-88A7-8F1A99DEE58E}" v="824" dt="2024-07-30T21:40:04.5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5442"/>
  </p:normalViewPr>
  <p:slideViewPr>
    <p:cSldViewPr snapToGrid="0">
      <p:cViewPr varScale="1">
        <p:scale>
          <a:sx n="90" d="100"/>
          <a:sy n="90" d="100"/>
        </p:scale>
        <p:origin x="216" y="240"/>
      </p:cViewPr>
      <p:guideLst>
        <p:guide orient="horz" pos="2448"/>
        <p:guide pos="43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yham,Jude" userId="ca0312ae-5eb9-439c-83fd-c8974f7dc94f" providerId="ADAL" clId="{51A9DB49-26F4-4141-88A7-8F1A99DEE58E}"/>
    <pc:docChg chg="custSel addSld delSld modSld">
      <pc:chgData name="Bayham,Jude" userId="ca0312ae-5eb9-439c-83fd-c8974f7dc94f" providerId="ADAL" clId="{51A9DB49-26F4-4141-88A7-8F1A99DEE58E}" dt="2024-07-30T21:46:03.993" v="1472" actId="14100"/>
      <pc:docMkLst>
        <pc:docMk/>
      </pc:docMkLst>
      <pc:sldChg chg="del">
        <pc:chgData name="Bayham,Jude" userId="ca0312ae-5eb9-439c-83fd-c8974f7dc94f" providerId="ADAL" clId="{51A9DB49-26F4-4141-88A7-8F1A99DEE58E}" dt="2024-07-30T21:37:38.295" v="1413" actId="2696"/>
        <pc:sldMkLst>
          <pc:docMk/>
          <pc:sldMk cId="900642726" sldId="273"/>
        </pc:sldMkLst>
      </pc:sldChg>
      <pc:sldChg chg="del">
        <pc:chgData name="Bayham,Jude" userId="ca0312ae-5eb9-439c-83fd-c8974f7dc94f" providerId="ADAL" clId="{51A9DB49-26F4-4141-88A7-8F1A99DEE58E}" dt="2024-07-30T21:37:38.312" v="1419" actId="2696"/>
        <pc:sldMkLst>
          <pc:docMk/>
          <pc:sldMk cId="1568057191" sldId="277"/>
        </pc:sldMkLst>
      </pc:sldChg>
      <pc:sldChg chg="del">
        <pc:chgData name="Bayham,Jude" userId="ca0312ae-5eb9-439c-83fd-c8974f7dc94f" providerId="ADAL" clId="{51A9DB49-26F4-4141-88A7-8F1A99DEE58E}" dt="2024-07-30T21:37:38.298" v="1417" actId="2696"/>
        <pc:sldMkLst>
          <pc:docMk/>
          <pc:sldMk cId="961567059" sldId="280"/>
        </pc:sldMkLst>
      </pc:sldChg>
      <pc:sldChg chg="del">
        <pc:chgData name="Bayham,Jude" userId="ca0312ae-5eb9-439c-83fd-c8974f7dc94f" providerId="ADAL" clId="{51A9DB49-26F4-4141-88A7-8F1A99DEE58E}" dt="2024-07-30T21:37:38.304" v="1418" actId="2696"/>
        <pc:sldMkLst>
          <pc:docMk/>
          <pc:sldMk cId="1559665985" sldId="291"/>
        </pc:sldMkLst>
      </pc:sldChg>
      <pc:sldChg chg="del">
        <pc:chgData name="Bayham,Jude" userId="ca0312ae-5eb9-439c-83fd-c8974f7dc94f" providerId="ADAL" clId="{51A9DB49-26F4-4141-88A7-8F1A99DEE58E}" dt="2024-07-30T21:37:38.297" v="1416" actId="2696"/>
        <pc:sldMkLst>
          <pc:docMk/>
          <pc:sldMk cId="1036584452" sldId="300"/>
        </pc:sldMkLst>
      </pc:sldChg>
      <pc:sldChg chg="del">
        <pc:chgData name="Bayham,Jude" userId="ca0312ae-5eb9-439c-83fd-c8974f7dc94f" providerId="ADAL" clId="{51A9DB49-26F4-4141-88A7-8F1A99DEE58E}" dt="2024-07-30T21:37:38.297" v="1415" actId="2696"/>
        <pc:sldMkLst>
          <pc:docMk/>
          <pc:sldMk cId="466663751" sldId="301"/>
        </pc:sldMkLst>
      </pc:sldChg>
      <pc:sldChg chg="del">
        <pc:chgData name="Bayham,Jude" userId="ca0312ae-5eb9-439c-83fd-c8974f7dc94f" providerId="ADAL" clId="{51A9DB49-26F4-4141-88A7-8F1A99DEE58E}" dt="2024-07-30T21:37:38.296" v="1414" actId="2696"/>
        <pc:sldMkLst>
          <pc:docMk/>
          <pc:sldMk cId="1367638422" sldId="302"/>
        </pc:sldMkLst>
      </pc:sldChg>
      <pc:sldChg chg="modSp mod">
        <pc:chgData name="Bayham,Jude" userId="ca0312ae-5eb9-439c-83fd-c8974f7dc94f" providerId="ADAL" clId="{51A9DB49-26F4-4141-88A7-8F1A99DEE58E}" dt="2024-07-30T18:55:34.657" v="1396" actId="20577"/>
        <pc:sldMkLst>
          <pc:docMk/>
          <pc:sldMk cId="801121131" sldId="307"/>
        </pc:sldMkLst>
        <pc:spChg chg="mod">
          <ac:chgData name="Bayham,Jude" userId="ca0312ae-5eb9-439c-83fd-c8974f7dc94f" providerId="ADAL" clId="{51A9DB49-26F4-4141-88A7-8F1A99DEE58E}" dt="2024-07-30T18:55:34.657" v="1396" actId="20577"/>
          <ac:spMkLst>
            <pc:docMk/>
            <pc:sldMk cId="801121131" sldId="307"/>
            <ac:spMk id="3" creationId="{00000000-0000-0000-0000-000000000000}"/>
          </ac:spMkLst>
        </pc:spChg>
      </pc:sldChg>
      <pc:sldChg chg="modSp mod">
        <pc:chgData name="Bayham,Jude" userId="ca0312ae-5eb9-439c-83fd-c8974f7dc94f" providerId="ADAL" clId="{51A9DB49-26F4-4141-88A7-8F1A99DEE58E}" dt="2024-07-30T21:40:39.617" v="1430" actId="1076"/>
        <pc:sldMkLst>
          <pc:docMk/>
          <pc:sldMk cId="1960294632" sldId="309"/>
        </pc:sldMkLst>
        <pc:spChg chg="mod">
          <ac:chgData name="Bayham,Jude" userId="ca0312ae-5eb9-439c-83fd-c8974f7dc94f" providerId="ADAL" clId="{51A9DB49-26F4-4141-88A7-8F1A99DEE58E}" dt="2024-07-30T21:40:39.617" v="1430" actId="1076"/>
          <ac:spMkLst>
            <pc:docMk/>
            <pc:sldMk cId="1960294632" sldId="309"/>
            <ac:spMk id="2" creationId="{00000000-0000-0000-0000-000000000000}"/>
          </ac:spMkLst>
        </pc:spChg>
      </pc:sldChg>
      <pc:sldChg chg="del">
        <pc:chgData name="Bayham,Jude" userId="ca0312ae-5eb9-439c-83fd-c8974f7dc94f" providerId="ADAL" clId="{51A9DB49-26F4-4141-88A7-8F1A99DEE58E}" dt="2024-07-30T18:48:42.731" v="1340" actId="2696"/>
        <pc:sldMkLst>
          <pc:docMk/>
          <pc:sldMk cId="29476987" sldId="310"/>
        </pc:sldMkLst>
      </pc:sldChg>
      <pc:sldChg chg="addSp modSp mod modAnim">
        <pc:chgData name="Bayham,Jude" userId="ca0312ae-5eb9-439c-83fd-c8974f7dc94f" providerId="ADAL" clId="{51A9DB49-26F4-4141-88A7-8F1A99DEE58E}" dt="2024-07-30T18:53:04.826" v="1351"/>
        <pc:sldMkLst>
          <pc:docMk/>
          <pc:sldMk cId="1911737009" sldId="313"/>
        </pc:sldMkLst>
        <pc:spChg chg="add mod">
          <ac:chgData name="Bayham,Jude" userId="ca0312ae-5eb9-439c-83fd-c8974f7dc94f" providerId="ADAL" clId="{51A9DB49-26F4-4141-88A7-8F1A99DEE58E}" dt="2024-07-30T18:52:25.312" v="1347" actId="1582"/>
          <ac:spMkLst>
            <pc:docMk/>
            <pc:sldMk cId="1911737009" sldId="313"/>
            <ac:spMk id="2" creationId="{57EBF1B5-9111-8C59-A68C-BE3F3DB6992E}"/>
          </ac:spMkLst>
        </pc:spChg>
        <pc:spChg chg="mod">
          <ac:chgData name="Bayham,Jude" userId="ca0312ae-5eb9-439c-83fd-c8974f7dc94f" providerId="ADAL" clId="{51A9DB49-26F4-4141-88A7-8F1A99DEE58E}" dt="2024-07-30T18:51:36.047" v="1342" actId="403"/>
          <ac:spMkLst>
            <pc:docMk/>
            <pc:sldMk cId="1911737009" sldId="313"/>
            <ac:spMk id="6" creationId="{10673E51-1FEC-0BBD-79B2-618643F96EC5}"/>
          </ac:spMkLst>
        </pc:spChg>
        <pc:picChg chg="mod">
          <ac:chgData name="Bayham,Jude" userId="ca0312ae-5eb9-439c-83fd-c8974f7dc94f" providerId="ADAL" clId="{51A9DB49-26F4-4141-88A7-8F1A99DEE58E}" dt="2024-07-30T18:52:36.209" v="1348" actId="1076"/>
          <ac:picMkLst>
            <pc:docMk/>
            <pc:sldMk cId="1911737009" sldId="313"/>
            <ac:picMk id="7" creationId="{A107A301-AB30-5FD1-733E-B3220E18D471}"/>
          </ac:picMkLst>
        </pc:picChg>
      </pc:sldChg>
      <pc:sldChg chg="addSp delSp modSp del mod">
        <pc:chgData name="Bayham,Jude" userId="ca0312ae-5eb9-439c-83fd-c8974f7dc94f" providerId="ADAL" clId="{51A9DB49-26F4-4141-88A7-8F1A99DEE58E}" dt="2024-07-30T18:57:32.359" v="1398" actId="2696"/>
        <pc:sldMkLst>
          <pc:docMk/>
          <pc:sldMk cId="1110169806" sldId="316"/>
        </pc:sldMkLst>
        <pc:spChg chg="del">
          <ac:chgData name="Bayham,Jude" userId="ca0312ae-5eb9-439c-83fd-c8974f7dc94f" providerId="ADAL" clId="{51A9DB49-26F4-4141-88A7-8F1A99DEE58E}" dt="2024-07-30T18:57:30.529" v="1397" actId="478"/>
          <ac:spMkLst>
            <pc:docMk/>
            <pc:sldMk cId="1110169806" sldId="316"/>
            <ac:spMk id="4" creationId="{00000000-0000-0000-0000-000000000000}"/>
          </ac:spMkLst>
        </pc:spChg>
        <pc:spChg chg="add mod">
          <ac:chgData name="Bayham,Jude" userId="ca0312ae-5eb9-439c-83fd-c8974f7dc94f" providerId="ADAL" clId="{51A9DB49-26F4-4141-88A7-8F1A99DEE58E}" dt="2024-07-30T18:57:30.529" v="1397" actId="478"/>
          <ac:spMkLst>
            <pc:docMk/>
            <pc:sldMk cId="1110169806" sldId="316"/>
            <ac:spMk id="5" creationId="{51CE3329-AE44-9CC4-68C5-8FCFCA161C15}"/>
          </ac:spMkLst>
        </pc:spChg>
      </pc:sldChg>
      <pc:sldChg chg="modSp mod">
        <pc:chgData name="Bayham,Jude" userId="ca0312ae-5eb9-439c-83fd-c8974f7dc94f" providerId="ADAL" clId="{51A9DB49-26F4-4141-88A7-8F1A99DEE58E}" dt="2024-07-30T21:41:57.121" v="1431" actId="20577"/>
        <pc:sldMkLst>
          <pc:docMk/>
          <pc:sldMk cId="1808951792" sldId="317"/>
        </pc:sldMkLst>
        <pc:spChg chg="mod">
          <ac:chgData name="Bayham,Jude" userId="ca0312ae-5eb9-439c-83fd-c8974f7dc94f" providerId="ADAL" clId="{51A9DB49-26F4-4141-88A7-8F1A99DEE58E}" dt="2024-07-30T21:41:57.121" v="1431" actId="20577"/>
          <ac:spMkLst>
            <pc:docMk/>
            <pc:sldMk cId="1808951792" sldId="317"/>
            <ac:spMk id="7" creationId="{BF641684-DC48-6157-076F-A35392059346}"/>
          </ac:spMkLst>
        </pc:spChg>
      </pc:sldChg>
      <pc:sldChg chg="addSp delSp modSp mod">
        <pc:chgData name="Bayham,Jude" userId="ca0312ae-5eb9-439c-83fd-c8974f7dc94f" providerId="ADAL" clId="{51A9DB49-26F4-4141-88A7-8F1A99DEE58E}" dt="2024-07-30T21:37:11.803" v="1412" actId="1076"/>
        <pc:sldMkLst>
          <pc:docMk/>
          <pc:sldMk cId="1995174513" sldId="318"/>
        </pc:sldMkLst>
        <pc:picChg chg="add del mod">
          <ac:chgData name="Bayham,Jude" userId="ca0312ae-5eb9-439c-83fd-c8974f7dc94f" providerId="ADAL" clId="{51A9DB49-26F4-4141-88A7-8F1A99DEE58E}" dt="2024-07-30T21:32:19.566" v="1399" actId="478"/>
          <ac:picMkLst>
            <pc:docMk/>
            <pc:sldMk cId="1995174513" sldId="318"/>
            <ac:picMk id="4" creationId="{B48A2B4E-BC3F-00A0-BCF5-3A93FF8A8F50}"/>
          </ac:picMkLst>
        </pc:picChg>
        <pc:picChg chg="add del mod">
          <ac:chgData name="Bayham,Jude" userId="ca0312ae-5eb9-439c-83fd-c8974f7dc94f" providerId="ADAL" clId="{51A9DB49-26F4-4141-88A7-8F1A99DEE58E}" dt="2024-07-30T21:36:52.096" v="1406" actId="478"/>
          <ac:picMkLst>
            <pc:docMk/>
            <pc:sldMk cId="1995174513" sldId="318"/>
            <ac:picMk id="6" creationId="{7E002412-812C-3B3C-DD83-BD46F1E10C9E}"/>
          </ac:picMkLst>
        </pc:picChg>
        <pc:picChg chg="add mod">
          <ac:chgData name="Bayham,Jude" userId="ca0312ae-5eb9-439c-83fd-c8974f7dc94f" providerId="ADAL" clId="{51A9DB49-26F4-4141-88A7-8F1A99DEE58E}" dt="2024-07-30T21:37:11.803" v="1412" actId="1076"/>
          <ac:picMkLst>
            <pc:docMk/>
            <pc:sldMk cId="1995174513" sldId="318"/>
            <ac:picMk id="8" creationId="{3AE3AB00-866D-33A7-B2DC-B8668392F9E6}"/>
          </ac:picMkLst>
        </pc:picChg>
      </pc:sldChg>
      <pc:sldChg chg="addSp delSp modSp del mod">
        <pc:chgData name="Bayham,Jude" userId="ca0312ae-5eb9-439c-83fd-c8974f7dc94f" providerId="ADAL" clId="{51A9DB49-26F4-4141-88A7-8F1A99DEE58E}" dt="2024-07-29T21:18:44.241" v="419" actId="2696"/>
        <pc:sldMkLst>
          <pc:docMk/>
          <pc:sldMk cId="4085395518" sldId="319"/>
        </pc:sldMkLst>
        <pc:spChg chg="mod topLvl">
          <ac:chgData name="Bayham,Jude" userId="ca0312ae-5eb9-439c-83fd-c8974f7dc94f" providerId="ADAL" clId="{51A9DB49-26F4-4141-88A7-8F1A99DEE58E}" dt="2024-07-29T20:48:23.682" v="92" actId="1076"/>
          <ac:spMkLst>
            <pc:docMk/>
            <pc:sldMk cId="4085395518" sldId="319"/>
            <ac:spMk id="4" creationId="{4B36B95A-ACB6-8028-C82E-53FD95B1C5A3}"/>
          </ac:spMkLst>
        </pc:spChg>
        <pc:spChg chg="del mod topLvl">
          <ac:chgData name="Bayham,Jude" userId="ca0312ae-5eb9-439c-83fd-c8974f7dc94f" providerId="ADAL" clId="{51A9DB49-26F4-4141-88A7-8F1A99DEE58E}" dt="2024-07-29T20:46:54.127" v="50" actId="478"/>
          <ac:spMkLst>
            <pc:docMk/>
            <pc:sldMk cId="4085395518" sldId="319"/>
            <ac:spMk id="5" creationId="{3598B5DB-5B31-8CC5-392E-364415045D21}"/>
          </ac:spMkLst>
        </pc:spChg>
        <pc:spChg chg="add mod">
          <ac:chgData name="Bayham,Jude" userId="ca0312ae-5eb9-439c-83fd-c8974f7dc94f" providerId="ADAL" clId="{51A9DB49-26F4-4141-88A7-8F1A99DEE58E}" dt="2024-07-29T20:48:36.833" v="127" actId="20577"/>
          <ac:spMkLst>
            <pc:docMk/>
            <pc:sldMk cId="4085395518" sldId="319"/>
            <ac:spMk id="6" creationId="{53447956-C22C-A8B7-F767-F7A53FC3D76F}"/>
          </ac:spMkLst>
        </pc:spChg>
        <pc:grpChg chg="add del mod">
          <ac:chgData name="Bayham,Jude" userId="ca0312ae-5eb9-439c-83fd-c8974f7dc94f" providerId="ADAL" clId="{51A9DB49-26F4-4141-88A7-8F1A99DEE58E}" dt="2024-07-29T20:46:54.127" v="50" actId="478"/>
          <ac:grpSpMkLst>
            <pc:docMk/>
            <pc:sldMk cId="4085395518" sldId="319"/>
            <ac:grpSpMk id="3" creationId="{27AEDF61-C6FF-F6E6-905F-3AA3ECB4D2EF}"/>
          </ac:grpSpMkLst>
        </pc:grpChg>
      </pc:sldChg>
      <pc:sldChg chg="addSp modSp mod">
        <pc:chgData name="Bayham,Jude" userId="ca0312ae-5eb9-439c-83fd-c8974f7dc94f" providerId="ADAL" clId="{51A9DB49-26F4-4141-88A7-8F1A99DEE58E}" dt="2024-07-30T21:44:48.973" v="1460" actId="1076"/>
        <pc:sldMkLst>
          <pc:docMk/>
          <pc:sldMk cId="2934750489" sldId="320"/>
        </pc:sldMkLst>
        <pc:spChg chg="mod">
          <ac:chgData name="Bayham,Jude" userId="ca0312ae-5eb9-439c-83fd-c8974f7dc94f" providerId="ADAL" clId="{51A9DB49-26F4-4141-88A7-8F1A99DEE58E}" dt="2024-07-29T21:20:59.717" v="504" actId="20577"/>
          <ac:spMkLst>
            <pc:docMk/>
            <pc:sldMk cId="2934750489" sldId="320"/>
            <ac:spMk id="2" creationId="{00000000-0000-0000-0000-000000000000}"/>
          </ac:spMkLst>
        </pc:spChg>
        <pc:spChg chg="mod">
          <ac:chgData name="Bayham,Jude" userId="ca0312ae-5eb9-439c-83fd-c8974f7dc94f" providerId="ADAL" clId="{51A9DB49-26F4-4141-88A7-8F1A99DEE58E}" dt="2024-07-30T21:44:42.842" v="1459" actId="20577"/>
          <ac:spMkLst>
            <pc:docMk/>
            <pc:sldMk cId="2934750489" sldId="320"/>
            <ac:spMk id="3" creationId="{D5D1B2D8-84D6-DD99-F407-C1074CFF9B6D}"/>
          </ac:spMkLst>
        </pc:spChg>
        <pc:spChg chg="add mod">
          <ac:chgData name="Bayham,Jude" userId="ca0312ae-5eb9-439c-83fd-c8974f7dc94f" providerId="ADAL" clId="{51A9DB49-26F4-4141-88A7-8F1A99DEE58E}" dt="2024-07-30T21:44:48.973" v="1460" actId="1076"/>
          <ac:spMkLst>
            <pc:docMk/>
            <pc:sldMk cId="2934750489" sldId="320"/>
            <ac:spMk id="4" creationId="{15DEABD6-7198-E1F8-C5C9-074964A2DBD2}"/>
          </ac:spMkLst>
        </pc:spChg>
        <pc:spChg chg="add mod">
          <ac:chgData name="Bayham,Jude" userId="ca0312ae-5eb9-439c-83fd-c8974f7dc94f" providerId="ADAL" clId="{51A9DB49-26F4-4141-88A7-8F1A99DEE58E}" dt="2024-07-30T21:44:27.230" v="1438" actId="1076"/>
          <ac:spMkLst>
            <pc:docMk/>
            <pc:sldMk cId="2934750489" sldId="320"/>
            <ac:spMk id="5" creationId="{6028935F-FDE9-B70D-5C1C-B3F3053E756F}"/>
          </ac:spMkLst>
        </pc:spChg>
      </pc:sldChg>
      <pc:sldChg chg="addSp delSp modSp mod">
        <pc:chgData name="Bayham,Jude" userId="ca0312ae-5eb9-439c-83fd-c8974f7dc94f" providerId="ADAL" clId="{51A9DB49-26F4-4141-88A7-8F1A99DEE58E}" dt="2024-07-29T21:24:14.309" v="601" actId="20577"/>
        <pc:sldMkLst>
          <pc:docMk/>
          <pc:sldMk cId="401539388" sldId="321"/>
        </pc:sldMkLst>
        <pc:spChg chg="mod">
          <ac:chgData name="Bayham,Jude" userId="ca0312ae-5eb9-439c-83fd-c8974f7dc94f" providerId="ADAL" clId="{51A9DB49-26F4-4141-88A7-8F1A99DEE58E}" dt="2024-07-29T21:24:14.309" v="601" actId="20577"/>
          <ac:spMkLst>
            <pc:docMk/>
            <pc:sldMk cId="401539388" sldId="321"/>
            <ac:spMk id="5" creationId="{324B5ADF-F240-56F1-3A55-4909C031ACC2}"/>
          </ac:spMkLst>
        </pc:spChg>
        <pc:spChg chg="add mod">
          <ac:chgData name="Bayham,Jude" userId="ca0312ae-5eb9-439c-83fd-c8974f7dc94f" providerId="ADAL" clId="{51A9DB49-26F4-4141-88A7-8F1A99DEE58E}" dt="2024-07-29T21:21:51.931" v="551" actId="1076"/>
          <ac:spMkLst>
            <pc:docMk/>
            <pc:sldMk cId="401539388" sldId="321"/>
            <ac:spMk id="6" creationId="{9E6ACFFF-F71E-AB19-0767-E0BA41801CFC}"/>
          </ac:spMkLst>
        </pc:spChg>
        <pc:picChg chg="del">
          <ac:chgData name="Bayham,Jude" userId="ca0312ae-5eb9-439c-83fd-c8974f7dc94f" providerId="ADAL" clId="{51A9DB49-26F4-4141-88A7-8F1A99DEE58E}" dt="2024-07-29T21:19:17.976" v="420" actId="478"/>
          <ac:picMkLst>
            <pc:docMk/>
            <pc:sldMk cId="401539388" sldId="321"/>
            <ac:picMk id="3" creationId="{9ABCBBE5-36F5-FB2F-D2ED-A6A8F61B17D1}"/>
          </ac:picMkLst>
        </pc:picChg>
        <pc:picChg chg="add mod">
          <ac:chgData name="Bayham,Jude" userId="ca0312ae-5eb9-439c-83fd-c8974f7dc94f" providerId="ADAL" clId="{51A9DB49-26F4-4141-88A7-8F1A99DEE58E}" dt="2024-07-29T21:19:45.421" v="448" actId="1035"/>
          <ac:picMkLst>
            <pc:docMk/>
            <pc:sldMk cId="401539388" sldId="321"/>
            <ac:picMk id="4" creationId="{B1996101-0F30-3B24-071F-DCE4D8ACD893}"/>
          </ac:picMkLst>
        </pc:picChg>
      </pc:sldChg>
      <pc:sldChg chg="addSp delSp modSp add mod modClrScheme chgLayout">
        <pc:chgData name="Bayham,Jude" userId="ca0312ae-5eb9-439c-83fd-c8974f7dc94f" providerId="ADAL" clId="{51A9DB49-26F4-4141-88A7-8F1A99DEE58E}" dt="2024-07-30T18:45:40.583" v="1339" actId="20577"/>
        <pc:sldMkLst>
          <pc:docMk/>
          <pc:sldMk cId="338715461" sldId="322"/>
        </pc:sldMkLst>
        <pc:spChg chg="mod">
          <ac:chgData name="Bayham,Jude" userId="ca0312ae-5eb9-439c-83fd-c8974f7dc94f" providerId="ADAL" clId="{51A9DB49-26F4-4141-88A7-8F1A99DEE58E}" dt="2024-07-30T18:44:35.638" v="1313" actId="255"/>
          <ac:spMkLst>
            <pc:docMk/>
            <pc:sldMk cId="338715461" sldId="322"/>
            <ac:spMk id="5" creationId="{324B5ADF-F240-56F1-3A55-4909C031ACC2}"/>
          </ac:spMkLst>
        </pc:spChg>
        <pc:spChg chg="mod">
          <ac:chgData name="Bayham,Jude" userId="ca0312ae-5eb9-439c-83fd-c8974f7dc94f" providerId="ADAL" clId="{51A9DB49-26F4-4141-88A7-8F1A99DEE58E}" dt="2024-07-30T18:44:59.869" v="1315" actId="14100"/>
          <ac:spMkLst>
            <pc:docMk/>
            <pc:sldMk cId="338715461" sldId="322"/>
            <ac:spMk id="6" creationId="{9E6ACFFF-F71E-AB19-0767-E0BA41801CFC}"/>
          </ac:spMkLst>
        </pc:spChg>
        <pc:spChg chg="add mod">
          <ac:chgData name="Bayham,Jude" userId="ca0312ae-5eb9-439c-83fd-c8974f7dc94f" providerId="ADAL" clId="{51A9DB49-26F4-4141-88A7-8F1A99DEE58E}" dt="2024-07-30T18:45:40.583" v="1339" actId="20577"/>
          <ac:spMkLst>
            <pc:docMk/>
            <pc:sldMk cId="338715461" sldId="322"/>
            <ac:spMk id="8" creationId="{50FB1CB6-C388-ECAD-33A6-2F86FBCCFBFA}"/>
          </ac:spMkLst>
        </pc:spChg>
        <pc:picChg chg="add del mod">
          <ac:chgData name="Bayham,Jude" userId="ca0312ae-5eb9-439c-83fd-c8974f7dc94f" providerId="ADAL" clId="{51A9DB49-26F4-4141-88A7-8F1A99DEE58E}" dt="2024-07-30T18:43:43.232" v="1305" actId="478"/>
          <ac:picMkLst>
            <pc:docMk/>
            <pc:sldMk cId="338715461" sldId="322"/>
            <ac:picMk id="2" creationId="{D63AE152-B68A-98F1-FC5C-F8732DB91116}"/>
          </ac:picMkLst>
        </pc:picChg>
        <pc:picChg chg="mod ord">
          <ac:chgData name="Bayham,Jude" userId="ca0312ae-5eb9-439c-83fd-c8974f7dc94f" providerId="ADAL" clId="{51A9DB49-26F4-4141-88A7-8F1A99DEE58E}" dt="2024-07-30T18:44:07.368" v="1308" actId="14100"/>
          <ac:picMkLst>
            <pc:docMk/>
            <pc:sldMk cId="338715461" sldId="322"/>
            <ac:picMk id="4" creationId="{B1996101-0F30-3B24-071F-DCE4D8ACD893}"/>
          </ac:picMkLst>
        </pc:picChg>
        <pc:picChg chg="add mod">
          <ac:chgData name="Bayham,Jude" userId="ca0312ae-5eb9-439c-83fd-c8974f7dc94f" providerId="ADAL" clId="{51A9DB49-26F4-4141-88A7-8F1A99DEE58E}" dt="2024-07-30T18:44:03.847" v="1307" actId="1076"/>
          <ac:picMkLst>
            <pc:docMk/>
            <pc:sldMk cId="338715461" sldId="322"/>
            <ac:picMk id="7" creationId="{EEF6568E-B0E6-193B-7CF9-65B6126B166A}"/>
          </ac:picMkLst>
        </pc:picChg>
      </pc:sldChg>
      <pc:sldChg chg="addSp modSp add mod modNotesTx">
        <pc:chgData name="Bayham,Jude" userId="ca0312ae-5eb9-439c-83fd-c8974f7dc94f" providerId="ADAL" clId="{51A9DB49-26F4-4141-88A7-8F1A99DEE58E}" dt="2024-07-30T13:40:04.169" v="884" actId="1076"/>
        <pc:sldMkLst>
          <pc:docMk/>
          <pc:sldMk cId="491453195" sldId="323"/>
        </pc:sldMkLst>
        <pc:spChg chg="mod">
          <ac:chgData name="Bayham,Jude" userId="ca0312ae-5eb9-439c-83fd-c8974f7dc94f" providerId="ADAL" clId="{51A9DB49-26F4-4141-88A7-8F1A99DEE58E}" dt="2024-07-29T21:37:09.840" v="765" actId="20577"/>
          <ac:spMkLst>
            <pc:docMk/>
            <pc:sldMk cId="491453195" sldId="323"/>
            <ac:spMk id="2" creationId="{00000000-0000-0000-0000-000000000000}"/>
          </ac:spMkLst>
        </pc:spChg>
        <pc:spChg chg="add mod">
          <ac:chgData name="Bayham,Jude" userId="ca0312ae-5eb9-439c-83fd-c8974f7dc94f" providerId="ADAL" clId="{51A9DB49-26F4-4141-88A7-8F1A99DEE58E}" dt="2024-07-30T13:40:04.169" v="884" actId="1076"/>
          <ac:spMkLst>
            <pc:docMk/>
            <pc:sldMk cId="491453195" sldId="323"/>
            <ac:spMk id="3" creationId="{1F6314D7-EA35-8D3D-4F7B-FF58809FAE6C}"/>
          </ac:spMkLst>
        </pc:spChg>
        <pc:picChg chg="mod">
          <ac:chgData name="Bayham,Jude" userId="ca0312ae-5eb9-439c-83fd-c8974f7dc94f" providerId="ADAL" clId="{51A9DB49-26F4-4141-88A7-8F1A99DEE58E}" dt="2024-07-30T13:38:18.447" v="836" actId="14100"/>
          <ac:picMkLst>
            <pc:docMk/>
            <pc:sldMk cId="491453195" sldId="323"/>
            <ac:picMk id="4" creationId="{B48A2B4E-BC3F-00A0-BCF5-3A93FF8A8F50}"/>
          </ac:picMkLst>
        </pc:picChg>
      </pc:sldChg>
      <pc:sldChg chg="modSp add mod">
        <pc:chgData name="Bayham,Jude" userId="ca0312ae-5eb9-439c-83fd-c8974f7dc94f" providerId="ADAL" clId="{51A9DB49-26F4-4141-88A7-8F1A99DEE58E}" dt="2024-07-30T13:50:27.094" v="1296" actId="20577"/>
        <pc:sldMkLst>
          <pc:docMk/>
          <pc:sldMk cId="1669402564" sldId="324"/>
        </pc:sldMkLst>
        <pc:spChg chg="mod">
          <ac:chgData name="Bayham,Jude" userId="ca0312ae-5eb9-439c-83fd-c8974f7dc94f" providerId="ADAL" clId="{51A9DB49-26F4-4141-88A7-8F1A99DEE58E}" dt="2024-07-30T13:43:02.976" v="911" actId="20577"/>
          <ac:spMkLst>
            <pc:docMk/>
            <pc:sldMk cId="1669402564" sldId="324"/>
            <ac:spMk id="2" creationId="{00000000-0000-0000-0000-000000000000}"/>
          </ac:spMkLst>
        </pc:spChg>
        <pc:spChg chg="mod">
          <ac:chgData name="Bayham,Jude" userId="ca0312ae-5eb9-439c-83fd-c8974f7dc94f" providerId="ADAL" clId="{51A9DB49-26F4-4141-88A7-8F1A99DEE58E}" dt="2024-07-30T13:50:27.094" v="1296" actId="20577"/>
          <ac:spMkLst>
            <pc:docMk/>
            <pc:sldMk cId="1669402564" sldId="324"/>
            <ac:spMk id="3" creationId="{00000000-0000-0000-0000-000000000000}"/>
          </ac:spMkLst>
        </pc:spChg>
      </pc:sldChg>
      <pc:sldChg chg="addSp delSp modSp add mod">
        <pc:chgData name="Bayham,Jude" userId="ca0312ae-5eb9-439c-83fd-c8974f7dc94f" providerId="ADAL" clId="{51A9DB49-26F4-4141-88A7-8F1A99DEE58E}" dt="2024-07-30T21:46:03.993" v="1472" actId="14100"/>
        <pc:sldMkLst>
          <pc:docMk/>
          <pc:sldMk cId="314965862" sldId="325"/>
        </pc:sldMkLst>
        <pc:spChg chg="add del mod">
          <ac:chgData name="Bayham,Jude" userId="ca0312ae-5eb9-439c-83fd-c8974f7dc94f" providerId="ADAL" clId="{51A9DB49-26F4-4141-88A7-8F1A99DEE58E}" dt="2024-07-30T21:39:54.073" v="1422" actId="478"/>
          <ac:spMkLst>
            <pc:docMk/>
            <pc:sldMk cId="314965862" sldId="325"/>
            <ac:spMk id="3" creationId="{273231A6-841D-B4E2-D124-AAC6B8876C02}"/>
          </ac:spMkLst>
        </pc:spChg>
        <pc:spChg chg="del">
          <ac:chgData name="Bayham,Jude" userId="ca0312ae-5eb9-439c-83fd-c8974f7dc94f" providerId="ADAL" clId="{51A9DB49-26F4-4141-88A7-8F1A99DEE58E}" dt="2024-07-30T21:39:50.869" v="1421" actId="478"/>
          <ac:spMkLst>
            <pc:docMk/>
            <pc:sldMk cId="314965862" sldId="325"/>
            <ac:spMk id="5" creationId="{324B5ADF-F240-56F1-3A55-4909C031ACC2}"/>
          </ac:spMkLst>
        </pc:spChg>
        <pc:spChg chg="mod">
          <ac:chgData name="Bayham,Jude" userId="ca0312ae-5eb9-439c-83fd-c8974f7dc94f" providerId="ADAL" clId="{51A9DB49-26F4-4141-88A7-8F1A99DEE58E}" dt="2024-07-30T21:46:03.993" v="1472" actId="14100"/>
          <ac:spMkLst>
            <pc:docMk/>
            <pc:sldMk cId="314965862" sldId="325"/>
            <ac:spMk id="6" creationId="{9E6ACFFF-F71E-AB19-0767-E0BA41801CFC}"/>
          </ac:spMkLst>
        </pc:spChg>
        <pc:picChg chg="del">
          <ac:chgData name="Bayham,Jude" userId="ca0312ae-5eb9-439c-83fd-c8974f7dc94f" providerId="ADAL" clId="{51A9DB49-26F4-4141-88A7-8F1A99DEE58E}" dt="2024-07-30T21:39:56.276" v="1423" actId="478"/>
          <ac:picMkLst>
            <pc:docMk/>
            <pc:sldMk cId="314965862" sldId="325"/>
            <ac:picMk id="4" creationId="{B1996101-0F30-3B24-071F-DCE4D8ACD893}"/>
          </ac:picMkLst>
        </pc:picChg>
        <pc:picChg chg="add mod">
          <ac:chgData name="Bayham,Jude" userId="ca0312ae-5eb9-439c-83fd-c8974f7dc94f" providerId="ADAL" clId="{51A9DB49-26F4-4141-88A7-8F1A99DEE58E}" dt="2024-07-30T21:40:11.664" v="1428" actId="14100"/>
          <ac:picMkLst>
            <pc:docMk/>
            <pc:sldMk cId="314965862" sldId="325"/>
            <ac:picMk id="8" creationId="{8C16BD07-2A12-8FB3-C488-723AFA04E082}"/>
          </ac:picMkLst>
        </pc:picChg>
      </pc:sldChg>
    </pc:docChg>
  </pc:docChgLst>
  <pc:docChgLst>
    <pc:chgData name="Bayham,Jude" userId="S::jbayham@colostate.edu::ca0312ae-5eb9-439c-83fd-c8974f7dc94f" providerId="AD" clId="Web-{5F1F5CEC-A012-D617-5179-164AA8DA3B9E}"/>
    <pc:docChg chg="addSld delSld modSld sldOrd">
      <pc:chgData name="Bayham,Jude" userId="S::jbayham@colostate.edu::ca0312ae-5eb9-439c-83fd-c8974f7dc94f" providerId="AD" clId="Web-{5F1F5CEC-A012-D617-5179-164AA8DA3B9E}" dt="2024-07-29T20:59:39.517" v="561" actId="20577"/>
      <pc:docMkLst>
        <pc:docMk/>
      </pc:docMkLst>
      <pc:sldChg chg="addSp delSp modSp">
        <pc:chgData name="Bayham,Jude" userId="S::jbayham@colostate.edu::ca0312ae-5eb9-439c-83fd-c8974f7dc94f" providerId="AD" clId="Web-{5F1F5CEC-A012-D617-5179-164AA8DA3B9E}" dt="2024-07-29T20:07:09.227" v="437" actId="1076"/>
        <pc:sldMkLst>
          <pc:docMk/>
          <pc:sldMk cId="22884487" sldId="274"/>
        </pc:sldMkLst>
        <pc:spChg chg="del">
          <ac:chgData name="Bayham,Jude" userId="S::jbayham@colostate.edu::ca0312ae-5eb9-439c-83fd-c8974f7dc94f" providerId="AD" clId="Web-{5F1F5CEC-A012-D617-5179-164AA8DA3B9E}" dt="2024-07-28T21:53:33.769" v="242"/>
          <ac:spMkLst>
            <pc:docMk/>
            <pc:sldMk cId="22884487" sldId="274"/>
            <ac:spMk id="2" creationId="{00000000-0000-0000-0000-000000000000}"/>
          </ac:spMkLst>
        </pc:spChg>
        <pc:spChg chg="add mod">
          <ac:chgData name="Bayham,Jude" userId="S::jbayham@colostate.edu::ca0312ae-5eb9-439c-83fd-c8974f7dc94f" providerId="AD" clId="Web-{5F1F5CEC-A012-D617-5179-164AA8DA3B9E}" dt="2024-07-29T20:07:09.227" v="437" actId="1076"/>
          <ac:spMkLst>
            <pc:docMk/>
            <pc:sldMk cId="22884487" sldId="274"/>
            <ac:spMk id="5" creationId="{8DF98BA3-A987-D7EF-068D-2C25A41E9EAE}"/>
          </ac:spMkLst>
        </pc:spChg>
        <pc:spChg chg="add del mod">
          <ac:chgData name="Bayham,Jude" userId="S::jbayham@colostate.edu::ca0312ae-5eb9-439c-83fd-c8974f7dc94f" providerId="AD" clId="Web-{5F1F5CEC-A012-D617-5179-164AA8DA3B9E}" dt="2024-07-28T21:53:38.191" v="243"/>
          <ac:spMkLst>
            <pc:docMk/>
            <pc:sldMk cId="22884487" sldId="274"/>
            <ac:spMk id="5" creationId="{D746C520-B8DE-A7CF-9A39-28B0B3578DDC}"/>
          </ac:spMkLst>
        </pc:spChg>
        <pc:spChg chg="add mod">
          <ac:chgData name="Bayham,Jude" userId="S::jbayham@colostate.edu::ca0312ae-5eb9-439c-83fd-c8974f7dc94f" providerId="AD" clId="Web-{5F1F5CEC-A012-D617-5179-164AA8DA3B9E}" dt="2024-07-29T19:32:54.380" v="402" actId="20577"/>
          <ac:spMkLst>
            <pc:docMk/>
            <pc:sldMk cId="22884487" sldId="274"/>
            <ac:spMk id="7" creationId="{BF641684-DC48-6157-076F-A35392059346}"/>
          </ac:spMkLst>
        </pc:spChg>
        <pc:picChg chg="add del mod">
          <ac:chgData name="Bayham,Jude" userId="S::jbayham@colostate.edu::ca0312ae-5eb9-439c-83fd-c8974f7dc94f" providerId="AD" clId="Web-{5F1F5CEC-A012-D617-5179-164AA8DA3B9E}" dt="2024-07-29T20:05:33.210" v="403"/>
          <ac:picMkLst>
            <pc:docMk/>
            <pc:sldMk cId="22884487" sldId="274"/>
            <ac:picMk id="2" creationId="{6CD1BBDF-A2E6-F997-0335-54D86B1BB73A}"/>
          </ac:picMkLst>
        </pc:picChg>
        <pc:picChg chg="del mod">
          <ac:chgData name="Bayham,Jude" userId="S::jbayham@colostate.edu::ca0312ae-5eb9-439c-83fd-c8974f7dc94f" providerId="AD" clId="Web-{5F1F5CEC-A012-D617-5179-164AA8DA3B9E}" dt="2024-07-28T22:00:49.199" v="274"/>
          <ac:picMkLst>
            <pc:docMk/>
            <pc:sldMk cId="22884487" sldId="274"/>
            <ac:picMk id="3" creationId="{18D902A9-6A8A-9D8F-4609-FFA6CB19D4F0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9T20:05:47.319" v="406"/>
          <ac:picMkLst>
            <pc:docMk/>
            <pc:sldMk cId="22884487" sldId="274"/>
            <ac:picMk id="3" creationId="{71137477-5E7B-A32B-B9C8-D917E5330AAD}"/>
          </ac:picMkLst>
        </pc:picChg>
        <pc:picChg chg="add mod">
          <ac:chgData name="Bayham,Jude" userId="S::jbayham@colostate.edu::ca0312ae-5eb9-439c-83fd-c8974f7dc94f" providerId="AD" clId="Web-{5F1F5CEC-A012-D617-5179-164AA8DA3B9E}" dt="2024-07-29T20:06:25.945" v="410" actId="1076"/>
          <ac:picMkLst>
            <pc:docMk/>
            <pc:sldMk cId="22884487" sldId="274"/>
            <ac:picMk id="4" creationId="{A6E83DC1-1A1E-ABCA-02F5-90F4D0730ECF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8T22:27:13.652" v="286"/>
          <ac:picMkLst>
            <pc:docMk/>
            <pc:sldMk cId="22884487" sldId="274"/>
            <ac:picMk id="8" creationId="{B2784F04-1417-A1EC-02ED-9694F0798890}"/>
          </ac:picMkLst>
        </pc:picChg>
      </pc:sldChg>
      <pc:sldChg chg="addSp delSp modSp">
        <pc:chgData name="Bayham,Jude" userId="S::jbayham@colostate.edu::ca0312ae-5eb9-439c-83fd-c8974f7dc94f" providerId="AD" clId="Web-{5F1F5CEC-A012-D617-5179-164AA8DA3B9E}" dt="2024-07-29T19:18:22.297" v="330" actId="1076"/>
        <pc:sldMkLst>
          <pc:docMk/>
          <pc:sldMk cId="1458084274" sldId="303"/>
        </pc:sldMkLst>
        <pc:spChg chg="add mod">
          <ac:chgData name="Bayham,Jude" userId="S::jbayham@colostate.edu::ca0312ae-5eb9-439c-83fd-c8974f7dc94f" providerId="AD" clId="Web-{5F1F5CEC-A012-D617-5179-164AA8DA3B9E}" dt="2024-07-29T19:17:30.452" v="327" actId="1076"/>
          <ac:spMkLst>
            <pc:docMk/>
            <pc:sldMk cId="1458084274" sldId="303"/>
            <ac:spMk id="5" creationId="{61031F5F-95A3-01AD-0BA6-5599C5B40E4A}"/>
          </ac:spMkLst>
        </pc:spChg>
        <pc:spChg chg="add mod ord">
          <ac:chgData name="Bayham,Jude" userId="S::jbayham@colostate.edu::ca0312ae-5eb9-439c-83fd-c8974f7dc94f" providerId="AD" clId="Web-{5F1F5CEC-A012-D617-5179-164AA8DA3B9E}" dt="2024-07-29T19:16:32.685" v="311" actId="14100"/>
          <ac:spMkLst>
            <pc:docMk/>
            <pc:sldMk cId="1458084274" sldId="303"/>
            <ac:spMk id="8" creationId="{85638877-7692-B075-A75D-76EA7BD65AAD}"/>
          </ac:spMkLst>
        </pc:spChg>
        <pc:grpChg chg="add del mod">
          <ac:chgData name="Bayham,Jude" userId="S::jbayham@colostate.edu::ca0312ae-5eb9-439c-83fd-c8974f7dc94f" providerId="AD" clId="Web-{5F1F5CEC-A012-D617-5179-164AA8DA3B9E}" dt="2024-07-29T19:18:19.016" v="329"/>
          <ac:grpSpMkLst>
            <pc:docMk/>
            <pc:sldMk cId="1458084274" sldId="303"/>
            <ac:grpSpMk id="9" creationId="{7BE7149B-5023-CEB9-2748-F9272AE2764F}"/>
          </ac:grpSpMkLst>
        </pc:grpChg>
        <pc:picChg chg="add del mod">
          <ac:chgData name="Bayham,Jude" userId="S::jbayham@colostate.edu::ca0312ae-5eb9-439c-83fd-c8974f7dc94f" providerId="AD" clId="Web-{5F1F5CEC-A012-D617-5179-164AA8DA3B9E}" dt="2024-07-29T19:15:17.996" v="301"/>
          <ac:picMkLst>
            <pc:docMk/>
            <pc:sldMk cId="1458084274" sldId="303"/>
            <ac:picMk id="6" creationId="{E12FB1EE-C0C1-0ECA-2E2E-1E255E08E2F4}"/>
          </ac:picMkLst>
        </pc:picChg>
        <pc:picChg chg="add mod">
          <ac:chgData name="Bayham,Jude" userId="S::jbayham@colostate.edu::ca0312ae-5eb9-439c-83fd-c8974f7dc94f" providerId="AD" clId="Web-{5F1F5CEC-A012-D617-5179-164AA8DA3B9E}" dt="2024-07-29T19:15:53.669" v="305"/>
          <ac:picMkLst>
            <pc:docMk/>
            <pc:sldMk cId="1458084274" sldId="303"/>
            <ac:picMk id="7" creationId="{6365EAAD-7829-BC23-2017-FC132B2EBF5D}"/>
          </ac:picMkLst>
        </pc:picChg>
        <pc:picChg chg="add mod">
          <ac:chgData name="Bayham,Jude" userId="S::jbayham@colostate.edu::ca0312ae-5eb9-439c-83fd-c8974f7dc94f" providerId="AD" clId="Web-{5F1F5CEC-A012-D617-5179-164AA8DA3B9E}" dt="2024-07-29T19:18:22.297" v="330" actId="1076"/>
          <ac:picMkLst>
            <pc:docMk/>
            <pc:sldMk cId="1458084274" sldId="303"/>
            <ac:picMk id="10" creationId="{54E2A84F-1BBC-AD2F-6BF2-07696DD00EED}"/>
          </ac:picMkLst>
        </pc:picChg>
      </pc:sldChg>
      <pc:sldChg chg="modSp">
        <pc:chgData name="Bayham,Jude" userId="S::jbayham@colostate.edu::ca0312ae-5eb9-439c-83fd-c8974f7dc94f" providerId="AD" clId="Web-{5F1F5CEC-A012-D617-5179-164AA8DA3B9E}" dt="2024-07-28T21:48:29.405" v="221" actId="20577"/>
        <pc:sldMkLst>
          <pc:docMk/>
          <pc:sldMk cId="801121131" sldId="307"/>
        </pc:sldMkLst>
        <pc:spChg chg="mod">
          <ac:chgData name="Bayham,Jude" userId="S::jbayham@colostate.edu::ca0312ae-5eb9-439c-83fd-c8974f7dc94f" providerId="AD" clId="Web-{5F1F5CEC-A012-D617-5179-164AA8DA3B9E}" dt="2024-07-28T21:48:29.405" v="221" actId="20577"/>
          <ac:spMkLst>
            <pc:docMk/>
            <pc:sldMk cId="801121131" sldId="307"/>
            <ac:spMk id="3" creationId="{00000000-0000-0000-0000-000000000000}"/>
          </ac:spMkLst>
        </pc:spChg>
      </pc:sldChg>
      <pc:sldChg chg="del">
        <pc:chgData name="Bayham,Jude" userId="S::jbayham@colostate.edu::ca0312ae-5eb9-439c-83fd-c8974f7dc94f" providerId="AD" clId="Web-{5F1F5CEC-A012-D617-5179-164AA8DA3B9E}" dt="2024-07-28T21:28:16.559" v="119"/>
        <pc:sldMkLst>
          <pc:docMk/>
          <pc:sldMk cId="4200914105" sldId="308"/>
        </pc:sldMkLst>
      </pc:sldChg>
      <pc:sldChg chg="addSp delSp modSp new modTransition addAnim delAnim">
        <pc:chgData name="Bayham,Jude" userId="S::jbayham@colostate.edu::ca0312ae-5eb9-439c-83fd-c8974f7dc94f" providerId="AD" clId="Web-{5F1F5CEC-A012-D617-5179-164AA8DA3B9E}" dt="2024-07-28T20:52:20.445" v="70"/>
        <pc:sldMkLst>
          <pc:docMk/>
          <pc:sldMk cId="29476987" sldId="310"/>
        </pc:sldMkLst>
        <pc:spChg chg="del">
          <ac:chgData name="Bayham,Jude" userId="S::jbayham@colostate.edu::ca0312ae-5eb9-439c-83fd-c8974f7dc94f" providerId="AD" clId="Web-{5F1F5CEC-A012-D617-5179-164AA8DA3B9E}" dt="2024-07-28T20:29:55.525" v="1"/>
          <ac:spMkLst>
            <pc:docMk/>
            <pc:sldMk cId="29476987" sldId="310"/>
            <ac:spMk id="2" creationId="{D3DB28F0-1375-E07C-BF44-C853B352380D}"/>
          </ac:spMkLst>
        </pc:spChg>
        <pc:spChg chg="add del mod">
          <ac:chgData name="Bayham,Jude" userId="S::jbayham@colostate.edu::ca0312ae-5eb9-439c-83fd-c8974f7dc94f" providerId="AD" clId="Web-{5F1F5CEC-A012-D617-5179-164AA8DA3B9E}" dt="2024-07-28T20:49:11.396" v="64"/>
          <ac:spMkLst>
            <pc:docMk/>
            <pc:sldMk cId="29476987" sldId="310"/>
            <ac:spMk id="4" creationId="{E7F182DE-7DF0-F50D-DBBD-95AB1422CF11}"/>
          </ac:spMkLst>
        </pc:spChg>
        <pc:spChg chg="add del">
          <ac:chgData name="Bayham,Jude" userId="S::jbayham@colostate.edu::ca0312ae-5eb9-439c-83fd-c8974f7dc94f" providerId="AD" clId="Web-{5F1F5CEC-A012-D617-5179-164AA8DA3B9E}" dt="2024-07-28T20:41:59.220" v="30"/>
          <ac:spMkLst>
            <pc:docMk/>
            <pc:sldMk cId="29476987" sldId="310"/>
            <ac:spMk id="5" creationId="{AB898F9B-D45C-8075-7DAE-FF3C360E1E10}"/>
          </ac:spMkLst>
        </pc:spChg>
        <pc:spChg chg="add mod">
          <ac:chgData name="Bayham,Jude" userId="S::jbayham@colostate.edu::ca0312ae-5eb9-439c-83fd-c8974f7dc94f" providerId="AD" clId="Web-{5F1F5CEC-A012-D617-5179-164AA8DA3B9E}" dt="2024-07-28T20:48:56.755" v="61" actId="20577"/>
          <ac:spMkLst>
            <pc:docMk/>
            <pc:sldMk cId="29476987" sldId="310"/>
            <ac:spMk id="6" creationId="{10673E51-1FEC-0BBD-79B2-618643F96EC5}"/>
          </ac:spMkLst>
        </pc:spChg>
        <pc:picChg chg="add mod ord modCrop">
          <ac:chgData name="Bayham,Jude" userId="S::jbayham@colostate.edu::ca0312ae-5eb9-439c-83fd-c8974f7dc94f" providerId="AD" clId="Web-{5F1F5CEC-A012-D617-5179-164AA8DA3B9E}" dt="2024-07-28T20:49:23.802" v="65" actId="1076"/>
          <ac:picMkLst>
            <pc:docMk/>
            <pc:sldMk cId="29476987" sldId="310"/>
            <ac:picMk id="3" creationId="{ED06BA94-DF80-58E9-36FB-95FBD23CF5DC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8T20:52:20.445" v="70"/>
          <ac:picMkLst>
            <pc:docMk/>
            <pc:sldMk cId="29476987" sldId="310"/>
            <ac:picMk id="7" creationId="{A107A301-AB30-5FD1-733E-B3220E18D471}"/>
          </ac:picMkLst>
        </pc:picChg>
      </pc:sldChg>
      <pc:sldChg chg="addSp delSp modSp new mod modTransition modClrScheme chgLayout">
        <pc:chgData name="Bayham,Jude" userId="S::jbayham@colostate.edu::ca0312ae-5eb9-439c-83fd-c8974f7dc94f" providerId="AD" clId="Web-{5F1F5CEC-A012-D617-5179-164AA8DA3B9E}" dt="2024-07-28T20:55:02.071" v="102"/>
        <pc:sldMkLst>
          <pc:docMk/>
          <pc:sldMk cId="3022074663" sldId="311"/>
        </pc:sldMkLst>
        <pc:spChg chg="add mod">
          <ac:chgData name="Bayham,Jude" userId="S::jbayham@colostate.edu::ca0312ae-5eb9-439c-83fd-c8974f7dc94f" providerId="AD" clId="Web-{5F1F5CEC-A012-D617-5179-164AA8DA3B9E}" dt="2024-07-28T20:55:02.071" v="102"/>
          <ac:spMkLst>
            <pc:docMk/>
            <pc:sldMk cId="3022074663" sldId="311"/>
            <ac:spMk id="5" creationId="{E3D4A923-CF04-5562-69D0-B21B0456D770}"/>
          </ac:spMkLst>
        </pc:spChg>
        <pc:picChg chg="add del mod">
          <ac:chgData name="Bayham,Jude" userId="S::jbayham@colostate.edu::ca0312ae-5eb9-439c-83fd-c8974f7dc94f" providerId="AD" clId="Web-{5F1F5CEC-A012-D617-5179-164AA8DA3B9E}" dt="2024-07-28T20:37:42.029" v="22"/>
          <ac:picMkLst>
            <pc:docMk/>
            <pc:sldMk cId="3022074663" sldId="311"/>
            <ac:picMk id="2" creationId="{AD4F171E-5E72-5834-9353-CE0EEA0A5868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8T20:42:05.892" v="31"/>
          <ac:picMkLst>
            <pc:docMk/>
            <pc:sldMk cId="3022074663" sldId="311"/>
            <ac:picMk id="3" creationId="{7D99607F-7890-01C2-CA56-53A029A13EB5}"/>
          </ac:picMkLst>
        </pc:picChg>
        <pc:picChg chg="add mod">
          <ac:chgData name="Bayham,Jude" userId="S::jbayham@colostate.edu::ca0312ae-5eb9-439c-83fd-c8974f7dc94f" providerId="AD" clId="Web-{5F1F5CEC-A012-D617-5179-164AA8DA3B9E}" dt="2024-07-28T20:55:02.071" v="102"/>
          <ac:picMkLst>
            <pc:docMk/>
            <pc:sldMk cId="3022074663" sldId="311"/>
            <ac:picMk id="4" creationId="{CD323531-6161-C3CE-5367-A61555DBDF99}"/>
          </ac:picMkLst>
        </pc:picChg>
      </pc:sldChg>
      <pc:sldChg chg="addSp delSp modSp new modTransition">
        <pc:chgData name="Bayham,Jude" userId="S::jbayham@colostate.edu::ca0312ae-5eb9-439c-83fd-c8974f7dc94f" providerId="AD" clId="Web-{5F1F5CEC-A012-D617-5179-164AA8DA3B9E}" dt="2024-07-28T20:43:46.783" v="37"/>
        <pc:sldMkLst>
          <pc:docMk/>
          <pc:sldMk cId="2580121350" sldId="312"/>
        </pc:sldMkLst>
        <pc:spChg chg="del">
          <ac:chgData name="Bayham,Jude" userId="S::jbayham@colostate.edu::ca0312ae-5eb9-439c-83fd-c8974f7dc94f" providerId="AD" clId="Web-{5F1F5CEC-A012-D617-5179-164AA8DA3B9E}" dt="2024-07-28T20:41:08.938" v="29"/>
          <ac:spMkLst>
            <pc:docMk/>
            <pc:sldMk cId="2580121350" sldId="312"/>
            <ac:spMk id="2" creationId="{352F25CD-7876-1AAE-4E2A-12D6E2F51E4C}"/>
          </ac:spMkLst>
        </pc:spChg>
        <pc:picChg chg="add mod ord">
          <ac:chgData name="Bayham,Jude" userId="S::jbayham@colostate.edu::ca0312ae-5eb9-439c-83fd-c8974f7dc94f" providerId="AD" clId="Web-{5F1F5CEC-A012-D617-5179-164AA8DA3B9E}" dt="2024-07-28T20:41:08.938" v="29"/>
          <ac:picMkLst>
            <pc:docMk/>
            <pc:sldMk cId="2580121350" sldId="312"/>
            <ac:picMk id="3" creationId="{31FC9BE4-5A96-8929-C49A-3F308709AF9A}"/>
          </ac:picMkLst>
        </pc:picChg>
      </pc:sldChg>
      <pc:sldChg chg="modSp add replId addAnim modAnim">
        <pc:chgData name="Bayham,Jude" userId="S::jbayham@colostate.edu::ca0312ae-5eb9-439c-83fd-c8974f7dc94f" providerId="AD" clId="Web-{5F1F5CEC-A012-D617-5179-164AA8DA3B9E}" dt="2024-07-28T21:01:32.312" v="118"/>
        <pc:sldMkLst>
          <pc:docMk/>
          <pc:sldMk cId="1911737009" sldId="313"/>
        </pc:sldMkLst>
        <pc:spChg chg="mod">
          <ac:chgData name="Bayham,Jude" userId="S::jbayham@colostate.edu::ca0312ae-5eb9-439c-83fd-c8974f7dc94f" providerId="AD" clId="Web-{5F1F5CEC-A012-D617-5179-164AA8DA3B9E}" dt="2024-07-28T21:00:54.858" v="116"/>
          <ac:spMkLst>
            <pc:docMk/>
            <pc:sldMk cId="1911737009" sldId="313"/>
            <ac:spMk id="6" creationId="{10673E51-1FEC-0BBD-79B2-618643F96EC5}"/>
          </ac:spMkLst>
        </pc:spChg>
        <pc:picChg chg="mod">
          <ac:chgData name="Bayham,Jude" userId="S::jbayham@colostate.edu::ca0312ae-5eb9-439c-83fd-c8974f7dc94f" providerId="AD" clId="Web-{5F1F5CEC-A012-D617-5179-164AA8DA3B9E}" dt="2024-07-28T20:59:52.654" v="109" actId="1076"/>
          <ac:picMkLst>
            <pc:docMk/>
            <pc:sldMk cId="1911737009" sldId="313"/>
            <ac:picMk id="3" creationId="{ED06BA94-DF80-58E9-36FB-95FBD23CF5DC}"/>
          </ac:picMkLst>
        </pc:picChg>
        <pc:picChg chg="mod">
          <ac:chgData name="Bayham,Jude" userId="S::jbayham@colostate.edu::ca0312ae-5eb9-439c-83fd-c8974f7dc94f" providerId="AD" clId="Web-{5F1F5CEC-A012-D617-5179-164AA8DA3B9E}" dt="2024-07-28T20:59:35.889" v="106" actId="1076"/>
          <ac:picMkLst>
            <pc:docMk/>
            <pc:sldMk cId="1911737009" sldId="313"/>
            <ac:picMk id="7" creationId="{A107A301-AB30-5FD1-733E-B3220E18D471}"/>
          </ac:picMkLst>
        </pc:picChg>
      </pc:sldChg>
      <pc:sldChg chg="addSp delSp modSp add replId">
        <pc:chgData name="Bayham,Jude" userId="S::jbayham@colostate.edu::ca0312ae-5eb9-439c-83fd-c8974f7dc94f" providerId="AD" clId="Web-{5F1F5CEC-A012-D617-5179-164AA8DA3B9E}" dt="2024-07-28T21:52:42.503" v="239" actId="20577"/>
        <pc:sldMkLst>
          <pc:docMk/>
          <pc:sldMk cId="1799747853" sldId="314"/>
        </pc:sldMkLst>
        <pc:spChg chg="mod">
          <ac:chgData name="Bayham,Jude" userId="S::jbayham@colostate.edu::ca0312ae-5eb9-439c-83fd-c8974f7dc94f" providerId="AD" clId="Web-{5F1F5CEC-A012-D617-5179-164AA8DA3B9E}" dt="2024-07-28T21:52:42.503" v="239" actId="20577"/>
          <ac:spMkLst>
            <pc:docMk/>
            <pc:sldMk cId="1799747853" sldId="314"/>
            <ac:spMk id="2" creationId="{00000000-0000-0000-0000-000000000000}"/>
          </ac:spMkLst>
        </pc:spChg>
        <pc:spChg chg="del">
          <ac:chgData name="Bayham,Jude" userId="S::jbayham@colostate.edu::ca0312ae-5eb9-439c-83fd-c8974f7dc94f" providerId="AD" clId="Web-{5F1F5CEC-A012-D617-5179-164AA8DA3B9E}" dt="2024-07-28T21:39:20.975" v="179"/>
          <ac:spMkLst>
            <pc:docMk/>
            <pc:sldMk cId="1799747853" sldId="314"/>
            <ac:spMk id="3" creationId="{00000000-0000-0000-0000-000000000000}"/>
          </ac:spMkLst>
        </pc:spChg>
        <pc:spChg chg="add del mod">
          <ac:chgData name="Bayham,Jude" userId="S::jbayham@colostate.edu::ca0312ae-5eb9-439c-83fd-c8974f7dc94f" providerId="AD" clId="Web-{5F1F5CEC-A012-D617-5179-164AA8DA3B9E}" dt="2024-07-28T21:40:49.883" v="182"/>
          <ac:spMkLst>
            <pc:docMk/>
            <pc:sldMk cId="1799747853" sldId="314"/>
            <ac:spMk id="5" creationId="{01AAF257-085B-A2E6-6638-B8F49F9F870A}"/>
          </ac:spMkLst>
        </pc:spChg>
        <pc:picChg chg="add mod">
          <ac:chgData name="Bayham,Jude" userId="S::jbayham@colostate.edu::ca0312ae-5eb9-439c-83fd-c8974f7dc94f" providerId="AD" clId="Web-{5F1F5CEC-A012-D617-5179-164AA8DA3B9E}" dt="2024-07-28T21:41:10.399" v="188" actId="1076"/>
          <ac:picMkLst>
            <pc:docMk/>
            <pc:sldMk cId="1799747853" sldId="314"/>
            <ac:picMk id="6" creationId="{03D77A70-95DE-D5BF-9806-198089EEEB8A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8T21:43:53.292" v="193"/>
          <ac:picMkLst>
            <pc:docMk/>
            <pc:sldMk cId="1799747853" sldId="314"/>
            <ac:picMk id="7" creationId="{429E272E-BD77-E1A7-888F-4CCBEA6621EB}"/>
          </ac:picMkLst>
        </pc:picChg>
        <pc:picChg chg="add del">
          <ac:chgData name="Bayham,Jude" userId="S::jbayham@colostate.edu::ca0312ae-5eb9-439c-83fd-c8974f7dc94f" providerId="AD" clId="Web-{5F1F5CEC-A012-D617-5179-164AA8DA3B9E}" dt="2024-07-28T21:43:44.229" v="191"/>
          <ac:picMkLst>
            <pc:docMk/>
            <pc:sldMk cId="1799747853" sldId="314"/>
            <ac:picMk id="8" creationId="{D4863DCA-01C7-4624-2DF3-0E1DA33001C0}"/>
          </ac:picMkLst>
        </pc:picChg>
      </pc:sldChg>
      <pc:sldChg chg="addSp modSp add ord replId">
        <pc:chgData name="Bayham,Jude" userId="S::jbayham@colostate.edu::ca0312ae-5eb9-439c-83fd-c8974f7dc94f" providerId="AD" clId="Web-{5F1F5CEC-A012-D617-5179-164AA8DA3B9E}" dt="2024-07-28T21:53:00.597" v="240"/>
        <pc:sldMkLst>
          <pc:docMk/>
          <pc:sldMk cId="2061335689" sldId="315"/>
        </pc:sldMkLst>
        <pc:spChg chg="mod">
          <ac:chgData name="Bayham,Jude" userId="S::jbayham@colostate.edu::ca0312ae-5eb9-439c-83fd-c8974f7dc94f" providerId="AD" clId="Web-{5F1F5CEC-A012-D617-5179-164AA8DA3B9E}" dt="2024-07-28T21:52:34.549" v="237" actId="20577"/>
          <ac:spMkLst>
            <pc:docMk/>
            <pc:sldMk cId="2061335689" sldId="315"/>
            <ac:spMk id="2" creationId="{00000000-0000-0000-0000-000000000000}"/>
          </ac:spMkLst>
        </pc:spChg>
        <pc:spChg chg="add mod">
          <ac:chgData name="Bayham,Jude" userId="S::jbayham@colostate.edu::ca0312ae-5eb9-439c-83fd-c8974f7dc94f" providerId="AD" clId="Web-{5F1F5CEC-A012-D617-5179-164AA8DA3B9E}" dt="2024-07-28T21:50:28.563" v="234" actId="1076"/>
          <ac:spMkLst>
            <pc:docMk/>
            <pc:sldMk cId="2061335689" sldId="315"/>
            <ac:spMk id="3" creationId="{4CC65C07-6A0A-C3A9-29DF-98078D0D145A}"/>
          </ac:spMkLst>
        </pc:spChg>
        <pc:picChg chg="mod modCrop">
          <ac:chgData name="Bayham,Jude" userId="S::jbayham@colostate.edu::ca0312ae-5eb9-439c-83fd-c8974f7dc94f" providerId="AD" clId="Web-{5F1F5CEC-A012-D617-5179-164AA8DA3B9E}" dt="2024-07-28T21:50:23.391" v="232" actId="1076"/>
          <ac:picMkLst>
            <pc:docMk/>
            <pc:sldMk cId="2061335689" sldId="315"/>
            <ac:picMk id="6" creationId="{03D77A70-95DE-D5BF-9806-198089EEEB8A}"/>
          </ac:picMkLst>
        </pc:picChg>
        <pc:picChg chg="mod">
          <ac:chgData name="Bayham,Jude" userId="S::jbayham@colostate.edu::ca0312ae-5eb9-439c-83fd-c8974f7dc94f" providerId="AD" clId="Web-{5F1F5CEC-A012-D617-5179-164AA8DA3B9E}" dt="2024-07-28T21:50:23.501" v="233" actId="1076"/>
          <ac:picMkLst>
            <pc:docMk/>
            <pc:sldMk cId="2061335689" sldId="315"/>
            <ac:picMk id="7" creationId="{429E272E-BD77-E1A7-888F-4CCBEA6621EB}"/>
          </ac:picMkLst>
        </pc:picChg>
      </pc:sldChg>
      <pc:sldChg chg="modSp add replId">
        <pc:chgData name="Bayham,Jude" userId="S::jbayham@colostate.edu::ca0312ae-5eb9-439c-83fd-c8974f7dc94f" providerId="AD" clId="Web-{5F1F5CEC-A012-D617-5179-164AA8DA3B9E}" dt="2024-07-28T21:48:39.905" v="225" actId="20577"/>
        <pc:sldMkLst>
          <pc:docMk/>
          <pc:sldMk cId="1110169806" sldId="316"/>
        </pc:sldMkLst>
        <pc:spChg chg="mod">
          <ac:chgData name="Bayham,Jude" userId="S::jbayham@colostate.edu::ca0312ae-5eb9-439c-83fd-c8974f7dc94f" providerId="AD" clId="Web-{5F1F5CEC-A012-D617-5179-164AA8DA3B9E}" dt="2024-07-28T21:48:39.905" v="225" actId="20577"/>
          <ac:spMkLst>
            <pc:docMk/>
            <pc:sldMk cId="1110169806" sldId="316"/>
            <ac:spMk id="2" creationId="{00000000-0000-0000-0000-000000000000}"/>
          </ac:spMkLst>
        </pc:spChg>
      </pc:sldChg>
      <pc:sldChg chg="addSp delSp modSp add replId">
        <pc:chgData name="Bayham,Jude" userId="S::jbayham@colostate.edu::ca0312ae-5eb9-439c-83fd-c8974f7dc94f" providerId="AD" clId="Web-{5F1F5CEC-A012-D617-5179-164AA8DA3B9E}" dt="2024-07-29T20:08:01.401" v="446"/>
        <pc:sldMkLst>
          <pc:docMk/>
          <pc:sldMk cId="1808951792" sldId="317"/>
        </pc:sldMkLst>
        <pc:spChg chg="add mod">
          <ac:chgData name="Bayham,Jude" userId="S::jbayham@colostate.edu::ca0312ae-5eb9-439c-83fd-c8974f7dc94f" providerId="AD" clId="Web-{5F1F5CEC-A012-D617-5179-164AA8DA3B9E}" dt="2024-07-29T20:07:54.104" v="445" actId="1076"/>
          <ac:spMkLst>
            <pc:docMk/>
            <pc:sldMk cId="1808951792" sldId="317"/>
            <ac:spMk id="4" creationId="{AEBE0ED9-4D0E-3EA4-21EC-EB9A89008A65}"/>
          </ac:spMkLst>
        </pc:spChg>
        <pc:picChg chg="del">
          <ac:chgData name="Bayham,Jude" userId="S::jbayham@colostate.edu::ca0312ae-5eb9-439c-83fd-c8974f7dc94f" providerId="AD" clId="Web-{5F1F5CEC-A012-D617-5179-164AA8DA3B9E}" dt="2024-07-28T22:27:36.168" v="291"/>
          <ac:picMkLst>
            <pc:docMk/>
            <pc:sldMk cId="1808951792" sldId="317"/>
            <ac:picMk id="2" creationId="{6CD1BBDF-A2E6-F997-0335-54D86B1BB73A}"/>
          </ac:picMkLst>
        </pc:picChg>
        <pc:picChg chg="add del mod">
          <ac:chgData name="Bayham,Jude" userId="S::jbayham@colostate.edu::ca0312ae-5eb9-439c-83fd-c8974f7dc94f" providerId="AD" clId="Web-{5F1F5CEC-A012-D617-5179-164AA8DA3B9E}" dt="2024-07-29T20:07:26.634" v="438"/>
          <ac:picMkLst>
            <pc:docMk/>
            <pc:sldMk cId="1808951792" sldId="317"/>
            <ac:picMk id="3" creationId="{8A65DD8C-4B85-07B9-EFA8-510FA16F84D1}"/>
          </ac:picMkLst>
        </pc:picChg>
        <pc:picChg chg="add mod ord">
          <ac:chgData name="Bayham,Jude" userId="S::jbayham@colostate.edu::ca0312ae-5eb9-439c-83fd-c8974f7dc94f" providerId="AD" clId="Web-{5F1F5CEC-A012-D617-5179-164AA8DA3B9E}" dt="2024-07-29T20:08:01.401" v="446"/>
          <ac:picMkLst>
            <pc:docMk/>
            <pc:sldMk cId="1808951792" sldId="317"/>
            <ac:picMk id="5" creationId="{1A012EF1-D912-9DD3-C07A-E3E69491E0ED}"/>
          </ac:picMkLst>
        </pc:picChg>
      </pc:sldChg>
      <pc:sldChg chg="delSp modSp add replId">
        <pc:chgData name="Bayham,Jude" userId="S::jbayham@colostate.edu::ca0312ae-5eb9-439c-83fd-c8974f7dc94f" providerId="AD" clId="Web-{5F1F5CEC-A012-D617-5179-164AA8DA3B9E}" dt="2024-07-29T19:21:00.582" v="344" actId="20577"/>
        <pc:sldMkLst>
          <pc:docMk/>
          <pc:sldMk cId="1995174513" sldId="318"/>
        </pc:sldMkLst>
        <pc:spChg chg="mod">
          <ac:chgData name="Bayham,Jude" userId="S::jbayham@colostate.edu::ca0312ae-5eb9-439c-83fd-c8974f7dc94f" providerId="AD" clId="Web-{5F1F5CEC-A012-D617-5179-164AA8DA3B9E}" dt="2024-07-29T19:21:00.582" v="344" actId="20577"/>
          <ac:spMkLst>
            <pc:docMk/>
            <pc:sldMk cId="1995174513" sldId="318"/>
            <ac:spMk id="2" creationId="{00000000-0000-0000-0000-000000000000}"/>
          </ac:spMkLst>
        </pc:spChg>
        <pc:spChg chg="del">
          <ac:chgData name="Bayham,Jude" userId="S::jbayham@colostate.edu::ca0312ae-5eb9-439c-83fd-c8974f7dc94f" providerId="AD" clId="Web-{5F1F5CEC-A012-D617-5179-164AA8DA3B9E}" dt="2024-07-29T19:19:11.408" v="332"/>
          <ac:spMkLst>
            <pc:docMk/>
            <pc:sldMk cId="1995174513" sldId="318"/>
            <ac:spMk id="3" creationId="{4CC65C07-6A0A-C3A9-29DF-98078D0D145A}"/>
          </ac:spMkLst>
        </pc:spChg>
        <pc:picChg chg="del">
          <ac:chgData name="Bayham,Jude" userId="S::jbayham@colostate.edu::ca0312ae-5eb9-439c-83fd-c8974f7dc94f" providerId="AD" clId="Web-{5F1F5CEC-A012-D617-5179-164AA8DA3B9E}" dt="2024-07-29T19:19:14.751" v="334"/>
          <ac:picMkLst>
            <pc:docMk/>
            <pc:sldMk cId="1995174513" sldId="318"/>
            <ac:picMk id="6" creationId="{03D77A70-95DE-D5BF-9806-198089EEEB8A}"/>
          </ac:picMkLst>
        </pc:picChg>
        <pc:picChg chg="del">
          <ac:chgData name="Bayham,Jude" userId="S::jbayham@colostate.edu::ca0312ae-5eb9-439c-83fd-c8974f7dc94f" providerId="AD" clId="Web-{5F1F5CEC-A012-D617-5179-164AA8DA3B9E}" dt="2024-07-29T19:19:13.001" v="333"/>
          <ac:picMkLst>
            <pc:docMk/>
            <pc:sldMk cId="1995174513" sldId="318"/>
            <ac:picMk id="7" creationId="{429E272E-BD77-E1A7-888F-4CCBEA6621EB}"/>
          </ac:picMkLst>
        </pc:picChg>
      </pc:sldChg>
      <pc:sldChg chg="delSp modSp add replId">
        <pc:chgData name="Bayham,Jude" userId="S::jbayham@colostate.edu::ca0312ae-5eb9-439c-83fd-c8974f7dc94f" providerId="AD" clId="Web-{5F1F5CEC-A012-D617-5179-164AA8DA3B9E}" dt="2024-07-29T19:21:42.442" v="357" actId="20577"/>
        <pc:sldMkLst>
          <pc:docMk/>
          <pc:sldMk cId="4085395518" sldId="319"/>
        </pc:sldMkLst>
        <pc:spChg chg="mod">
          <ac:chgData name="Bayham,Jude" userId="S::jbayham@colostate.edu::ca0312ae-5eb9-439c-83fd-c8974f7dc94f" providerId="AD" clId="Web-{5F1F5CEC-A012-D617-5179-164AA8DA3B9E}" dt="2024-07-29T19:21:42.442" v="357" actId="20577"/>
          <ac:spMkLst>
            <pc:docMk/>
            <pc:sldMk cId="4085395518" sldId="319"/>
            <ac:spMk id="2" creationId="{00000000-0000-0000-0000-000000000000}"/>
          </ac:spMkLst>
        </pc:spChg>
        <pc:spChg chg="del">
          <ac:chgData name="Bayham,Jude" userId="S::jbayham@colostate.edu::ca0312ae-5eb9-439c-83fd-c8974f7dc94f" providerId="AD" clId="Web-{5F1F5CEC-A012-D617-5179-164AA8DA3B9E}" dt="2024-07-29T19:21:11.223" v="347"/>
          <ac:spMkLst>
            <pc:docMk/>
            <pc:sldMk cId="4085395518" sldId="319"/>
            <ac:spMk id="3" creationId="{4CC65C07-6A0A-C3A9-29DF-98078D0D145A}"/>
          </ac:spMkLst>
        </pc:spChg>
        <pc:picChg chg="del">
          <ac:chgData name="Bayham,Jude" userId="S::jbayham@colostate.edu::ca0312ae-5eb9-439c-83fd-c8974f7dc94f" providerId="AD" clId="Web-{5F1F5CEC-A012-D617-5179-164AA8DA3B9E}" dt="2024-07-29T19:21:12.676" v="348"/>
          <ac:picMkLst>
            <pc:docMk/>
            <pc:sldMk cId="4085395518" sldId="319"/>
            <ac:picMk id="6" creationId="{03D77A70-95DE-D5BF-9806-198089EEEB8A}"/>
          </ac:picMkLst>
        </pc:picChg>
        <pc:picChg chg="del">
          <ac:chgData name="Bayham,Jude" userId="S::jbayham@colostate.edu::ca0312ae-5eb9-439c-83fd-c8974f7dc94f" providerId="AD" clId="Web-{5F1F5CEC-A012-D617-5179-164AA8DA3B9E}" dt="2024-07-29T19:21:09.285" v="346"/>
          <ac:picMkLst>
            <pc:docMk/>
            <pc:sldMk cId="4085395518" sldId="319"/>
            <ac:picMk id="7" creationId="{429E272E-BD77-E1A7-888F-4CCBEA6621EB}"/>
          </ac:picMkLst>
        </pc:picChg>
      </pc:sldChg>
      <pc:sldChg chg="addSp modSp add replId">
        <pc:chgData name="Bayham,Jude" userId="S::jbayham@colostate.edu::ca0312ae-5eb9-439c-83fd-c8974f7dc94f" providerId="AD" clId="Web-{5F1F5CEC-A012-D617-5179-164AA8DA3B9E}" dt="2024-07-29T19:24:46.009" v="401" actId="14100"/>
        <pc:sldMkLst>
          <pc:docMk/>
          <pc:sldMk cId="2934750489" sldId="320"/>
        </pc:sldMkLst>
        <pc:spChg chg="mod">
          <ac:chgData name="Bayham,Jude" userId="S::jbayham@colostate.edu::ca0312ae-5eb9-439c-83fd-c8974f7dc94f" providerId="AD" clId="Web-{5F1F5CEC-A012-D617-5179-164AA8DA3B9E}" dt="2024-07-29T19:22:15.115" v="361" actId="20577"/>
          <ac:spMkLst>
            <pc:docMk/>
            <pc:sldMk cId="2934750489" sldId="320"/>
            <ac:spMk id="2" creationId="{00000000-0000-0000-0000-000000000000}"/>
          </ac:spMkLst>
        </pc:spChg>
        <pc:spChg chg="add mod">
          <ac:chgData name="Bayham,Jude" userId="S::jbayham@colostate.edu::ca0312ae-5eb9-439c-83fd-c8974f7dc94f" providerId="AD" clId="Web-{5F1F5CEC-A012-D617-5179-164AA8DA3B9E}" dt="2024-07-29T19:24:46.009" v="401" actId="14100"/>
          <ac:spMkLst>
            <pc:docMk/>
            <pc:sldMk cId="2934750489" sldId="320"/>
            <ac:spMk id="3" creationId="{D5D1B2D8-84D6-DD99-F407-C1074CFF9B6D}"/>
          </ac:spMkLst>
        </pc:spChg>
      </pc:sldChg>
      <pc:sldChg chg="addSp delSp modSp add mod replId modClrScheme chgLayout">
        <pc:chgData name="Bayham,Jude" userId="S::jbayham@colostate.edu::ca0312ae-5eb9-439c-83fd-c8974f7dc94f" providerId="AD" clId="Web-{5F1F5CEC-A012-D617-5179-164AA8DA3B9E}" dt="2024-07-29T20:59:39.517" v="561" actId="20577"/>
        <pc:sldMkLst>
          <pc:docMk/>
          <pc:sldMk cId="401539388" sldId="321"/>
        </pc:sldMkLst>
        <pc:spChg chg="del mod ord">
          <ac:chgData name="Bayham,Jude" userId="S::jbayham@colostate.edu::ca0312ae-5eb9-439c-83fd-c8974f7dc94f" providerId="AD" clId="Web-{5F1F5CEC-A012-D617-5179-164AA8DA3B9E}" dt="2024-07-29T20:25:28.835" v="450"/>
          <ac:spMkLst>
            <pc:docMk/>
            <pc:sldMk cId="401539388" sldId="321"/>
            <ac:spMk id="2" creationId="{00000000-0000-0000-0000-000000000000}"/>
          </ac:spMkLst>
        </pc:spChg>
        <pc:spChg chg="add mod">
          <ac:chgData name="Bayham,Jude" userId="S::jbayham@colostate.edu::ca0312ae-5eb9-439c-83fd-c8974f7dc94f" providerId="AD" clId="Web-{5F1F5CEC-A012-D617-5179-164AA8DA3B9E}" dt="2024-07-29T20:59:39.517" v="561" actId="20577"/>
          <ac:spMkLst>
            <pc:docMk/>
            <pc:sldMk cId="401539388" sldId="321"/>
            <ac:spMk id="5" creationId="{324B5ADF-F240-56F1-3A55-4909C031ACC2}"/>
          </ac:spMkLst>
        </pc:spChg>
        <pc:spChg chg="add del mod">
          <ac:chgData name="Bayham,Jude" userId="S::jbayham@colostate.edu::ca0312ae-5eb9-439c-83fd-c8974f7dc94f" providerId="AD" clId="Web-{5F1F5CEC-A012-D617-5179-164AA8DA3B9E}" dt="2024-07-29T20:25:34.491" v="451"/>
          <ac:spMkLst>
            <pc:docMk/>
            <pc:sldMk cId="401539388" sldId="321"/>
            <ac:spMk id="8" creationId="{45FD110D-3688-842F-0B00-952CD132E79B}"/>
          </ac:spMkLst>
        </pc:spChg>
        <pc:picChg chg="add mod">
          <ac:chgData name="Bayham,Jude" userId="S::jbayham@colostate.edu::ca0312ae-5eb9-439c-83fd-c8974f7dc94f" providerId="AD" clId="Web-{5F1F5CEC-A012-D617-5179-164AA8DA3B9E}" dt="2024-07-29T20:25:16.178" v="449"/>
          <ac:picMkLst>
            <pc:docMk/>
            <pc:sldMk cId="401539388" sldId="321"/>
            <ac:picMk id="3" creationId="{9ABCBBE5-36F5-FB2F-D2ED-A6A8F61B17D1}"/>
          </ac:picMkLst>
        </pc:picChg>
      </pc:sldChg>
    </pc:docChg>
  </pc:docChgLst>
  <pc:docChgLst>
    <pc:chgData name="Bayham,Jude" userId="S::jbayham@colostate.edu::ca0312ae-5eb9-439c-83fd-c8974f7dc94f" providerId="AD" clId="Web-{A7F02302-BBD5-E9FC-004E-02E78C9220E8}"/>
    <pc:docChg chg="addSld delSld modSld">
      <pc:chgData name="Bayham,Jude" userId="S::jbayham@colostate.edu::ca0312ae-5eb9-439c-83fd-c8974f7dc94f" providerId="AD" clId="Web-{A7F02302-BBD5-E9FC-004E-02E78C9220E8}" dt="2024-07-19T21:55:32.500" v="195" actId="20577"/>
      <pc:docMkLst>
        <pc:docMk/>
      </pc:docMkLst>
      <pc:sldChg chg="del modTransition">
        <pc:chgData name="Bayham,Jude" userId="S::jbayham@colostate.edu::ca0312ae-5eb9-439c-83fd-c8974f7dc94f" providerId="AD" clId="Web-{A7F02302-BBD5-E9FC-004E-02E78C9220E8}" dt="2024-07-19T20:41:44.926" v="37"/>
        <pc:sldMkLst>
          <pc:docMk/>
          <pc:sldMk cId="3022151124" sldId="265"/>
        </pc:sldMkLst>
      </pc:sldChg>
      <pc:sldChg chg="del">
        <pc:chgData name="Bayham,Jude" userId="S::jbayham@colostate.edu::ca0312ae-5eb9-439c-83fd-c8974f7dc94f" providerId="AD" clId="Web-{A7F02302-BBD5-E9FC-004E-02E78C9220E8}" dt="2024-07-19T20:39:43.909" v="3"/>
        <pc:sldMkLst>
          <pc:docMk/>
          <pc:sldMk cId="949983303" sldId="268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4.926" v="39"/>
        <pc:sldMkLst>
          <pc:docMk/>
          <pc:sldMk cId="751331123" sldId="270"/>
        </pc:sldMkLst>
      </pc:sldChg>
      <pc:sldChg chg="modSp modTransition">
        <pc:chgData name="Bayham,Jude" userId="S::jbayham@colostate.edu::ca0312ae-5eb9-439c-83fd-c8974f7dc94f" providerId="AD" clId="Web-{A7F02302-BBD5-E9FC-004E-02E78C9220E8}" dt="2024-07-19T21:51:57.995" v="117" actId="20577"/>
        <pc:sldMkLst>
          <pc:docMk/>
          <pc:sldMk cId="766112044" sldId="271"/>
        </pc:sldMkLst>
        <pc:spChg chg="mod">
          <ac:chgData name="Bayham,Jude" userId="S::jbayham@colostate.edu::ca0312ae-5eb9-439c-83fd-c8974f7dc94f" providerId="AD" clId="Web-{A7F02302-BBD5-E9FC-004E-02E78C9220E8}" dt="2024-07-19T20:41:28.691" v="31" actId="20577"/>
          <ac:spMkLst>
            <pc:docMk/>
            <pc:sldMk cId="766112044" sldId="271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A7F02302-BBD5-E9FC-004E-02E78C9220E8}" dt="2024-07-19T21:51:57.995" v="117" actId="20577"/>
          <ac:spMkLst>
            <pc:docMk/>
            <pc:sldMk cId="766112044" sldId="271"/>
            <ac:spMk id="3" creationId="{00000000-0000-0000-0000-000000000000}"/>
          </ac:spMkLst>
        </pc:spChg>
      </pc:sldChg>
      <pc:sldChg chg="modTransition">
        <pc:chgData name="Bayham,Jude" userId="S::jbayham@colostate.edu::ca0312ae-5eb9-439c-83fd-c8974f7dc94f" providerId="AD" clId="Web-{A7F02302-BBD5-E9FC-004E-02E78C9220E8}" dt="2024-07-19T20:40:22.831" v="8"/>
        <pc:sldMkLst>
          <pc:docMk/>
          <pc:sldMk cId="900642726" sldId="273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7"/>
        <pc:sldMkLst>
          <pc:docMk/>
          <pc:sldMk cId="22884487" sldId="274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31.098" v="32"/>
        <pc:sldMkLst>
          <pc:docMk/>
          <pc:sldMk cId="441681255" sldId="275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12"/>
        <pc:sldMkLst>
          <pc:docMk/>
          <pc:sldMk cId="1568057191" sldId="277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11"/>
        <pc:sldMkLst>
          <pc:docMk/>
          <pc:sldMk cId="961567059" sldId="280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54.160" v="43"/>
        <pc:sldMkLst>
          <pc:docMk/>
          <pc:sldMk cId="849406200" sldId="281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52.223" v="42"/>
        <pc:sldMkLst>
          <pc:docMk/>
          <pc:sldMk cId="708108375" sldId="283"/>
        </pc:sldMkLst>
      </pc:sldChg>
      <pc:sldChg chg="del">
        <pc:chgData name="Bayham,Jude" userId="S::jbayham@colostate.edu::ca0312ae-5eb9-439c-83fd-c8974f7dc94f" providerId="AD" clId="Web-{A7F02302-BBD5-E9FC-004E-02E78C9220E8}" dt="2024-07-19T20:39:34.924" v="1"/>
        <pc:sldMkLst>
          <pc:docMk/>
          <pc:sldMk cId="131472250" sldId="285"/>
        </pc:sldMkLst>
      </pc:sldChg>
      <pc:sldChg chg="del">
        <pc:chgData name="Bayham,Jude" userId="S::jbayham@colostate.edu::ca0312ae-5eb9-439c-83fd-c8974f7dc94f" providerId="AD" clId="Web-{A7F02302-BBD5-E9FC-004E-02E78C9220E8}" dt="2024-07-19T20:39:36.143" v="2"/>
        <pc:sldMkLst>
          <pc:docMk/>
          <pc:sldMk cId="727891124" sldId="286"/>
        </pc:sldMkLst>
      </pc:sldChg>
      <pc:sldChg chg="del">
        <pc:chgData name="Bayham,Jude" userId="S::jbayham@colostate.edu::ca0312ae-5eb9-439c-83fd-c8974f7dc94f" providerId="AD" clId="Web-{A7F02302-BBD5-E9FC-004E-02E78C9220E8}" dt="2024-07-19T20:39:44.909" v="4"/>
        <pc:sldMkLst>
          <pc:docMk/>
          <pc:sldMk cId="1035943344" sldId="287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4.926" v="38"/>
        <pc:sldMkLst>
          <pc:docMk/>
          <pc:sldMk cId="972636280" sldId="288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33.723" v="33"/>
        <pc:sldMkLst>
          <pc:docMk/>
          <pc:sldMk cId="773718573" sldId="289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9"/>
        <pc:sldMkLst>
          <pc:docMk/>
          <pc:sldMk cId="1559665985" sldId="291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4.926" v="36"/>
        <pc:sldMkLst>
          <pc:docMk/>
          <pc:sldMk cId="85004997" sldId="292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5.488" v="40"/>
        <pc:sldMkLst>
          <pc:docMk/>
          <pc:sldMk cId="1617883242" sldId="293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7.270" v="41"/>
        <pc:sldMkLst>
          <pc:docMk/>
          <pc:sldMk cId="1566260366" sldId="294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4.910" v="35"/>
        <pc:sldMkLst>
          <pc:docMk/>
          <pc:sldMk cId="1751139829" sldId="295"/>
        </pc:sldMkLst>
      </pc:sldChg>
      <pc:sldChg chg="del modTransition">
        <pc:chgData name="Bayham,Jude" userId="S::jbayham@colostate.edu::ca0312ae-5eb9-439c-83fd-c8974f7dc94f" providerId="AD" clId="Web-{A7F02302-BBD5-E9FC-004E-02E78C9220E8}" dt="2024-07-19T20:41:44.910" v="34"/>
        <pc:sldMkLst>
          <pc:docMk/>
          <pc:sldMk cId="285486125" sldId="296"/>
        </pc:sldMkLst>
      </pc:sldChg>
      <pc:sldChg chg="del">
        <pc:chgData name="Bayham,Jude" userId="S::jbayham@colostate.edu::ca0312ae-5eb9-439c-83fd-c8974f7dc94f" providerId="AD" clId="Web-{A7F02302-BBD5-E9FC-004E-02E78C9220E8}" dt="2024-07-19T20:39:32.783" v="0"/>
        <pc:sldMkLst>
          <pc:docMk/>
          <pc:sldMk cId="1890435637" sldId="297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13"/>
        <pc:sldMkLst>
          <pc:docMk/>
          <pc:sldMk cId="1036584452" sldId="300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27"/>
        <pc:sldMkLst>
          <pc:docMk/>
          <pc:sldMk cId="466663751" sldId="301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10"/>
        <pc:sldMkLst>
          <pc:docMk/>
          <pc:sldMk cId="1367638422" sldId="302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6"/>
        <pc:sldMkLst>
          <pc:docMk/>
          <pc:sldMk cId="1458084274" sldId="303"/>
        </pc:sldMkLst>
      </pc:sldChg>
      <pc:sldChg chg="del">
        <pc:chgData name="Bayham,Jude" userId="S::jbayham@colostate.edu::ca0312ae-5eb9-439c-83fd-c8974f7dc94f" providerId="AD" clId="Web-{A7F02302-BBD5-E9FC-004E-02E78C9220E8}" dt="2024-07-19T20:40:03.846" v="5"/>
        <pc:sldMkLst>
          <pc:docMk/>
          <pc:sldMk cId="1086497201" sldId="304"/>
        </pc:sldMkLst>
      </pc:sldChg>
      <pc:sldChg chg="modTransition">
        <pc:chgData name="Bayham,Jude" userId="S::jbayham@colostate.edu::ca0312ae-5eb9-439c-83fd-c8974f7dc94f" providerId="AD" clId="Web-{A7F02302-BBD5-E9FC-004E-02E78C9220E8}" dt="2024-07-19T20:40:22.831" v="24"/>
        <pc:sldMkLst>
          <pc:docMk/>
          <pc:sldMk cId="699786716" sldId="305"/>
        </pc:sldMkLst>
      </pc:sldChg>
      <pc:sldChg chg="modSp add replId">
        <pc:chgData name="Bayham,Jude" userId="S::jbayham@colostate.edu::ca0312ae-5eb9-439c-83fd-c8974f7dc94f" providerId="AD" clId="Web-{A7F02302-BBD5-E9FC-004E-02E78C9220E8}" dt="2024-07-19T21:54:02.638" v="149" actId="20577"/>
        <pc:sldMkLst>
          <pc:docMk/>
          <pc:sldMk cId="2958506646" sldId="306"/>
        </pc:sldMkLst>
        <pc:spChg chg="mod">
          <ac:chgData name="Bayham,Jude" userId="S::jbayham@colostate.edu::ca0312ae-5eb9-439c-83fd-c8974f7dc94f" providerId="AD" clId="Web-{A7F02302-BBD5-E9FC-004E-02E78C9220E8}" dt="2024-07-19T21:52:11.480" v="125" actId="20577"/>
          <ac:spMkLst>
            <pc:docMk/>
            <pc:sldMk cId="2958506646" sldId="306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A7F02302-BBD5-E9FC-004E-02E78C9220E8}" dt="2024-07-19T21:54:02.638" v="149" actId="20577"/>
          <ac:spMkLst>
            <pc:docMk/>
            <pc:sldMk cId="2958506646" sldId="306"/>
            <ac:spMk id="3" creationId="{00000000-0000-0000-0000-000000000000}"/>
          </ac:spMkLst>
        </pc:spChg>
      </pc:sldChg>
      <pc:sldChg chg="modSp add replId">
        <pc:chgData name="Bayham,Jude" userId="S::jbayham@colostate.edu::ca0312ae-5eb9-439c-83fd-c8974f7dc94f" providerId="AD" clId="Web-{A7F02302-BBD5-E9FC-004E-02E78C9220E8}" dt="2024-07-19T21:55:32.500" v="195" actId="20577"/>
        <pc:sldMkLst>
          <pc:docMk/>
          <pc:sldMk cId="801121131" sldId="307"/>
        </pc:sldMkLst>
        <pc:spChg chg="mod">
          <ac:chgData name="Bayham,Jude" userId="S::jbayham@colostate.edu::ca0312ae-5eb9-439c-83fd-c8974f7dc94f" providerId="AD" clId="Web-{A7F02302-BBD5-E9FC-004E-02E78C9220E8}" dt="2024-07-19T21:54:13.764" v="159" actId="20577"/>
          <ac:spMkLst>
            <pc:docMk/>
            <pc:sldMk cId="801121131" sldId="307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A7F02302-BBD5-E9FC-004E-02E78C9220E8}" dt="2024-07-19T21:55:32.500" v="195" actId="20577"/>
          <ac:spMkLst>
            <pc:docMk/>
            <pc:sldMk cId="801121131" sldId="307"/>
            <ac:spMk id="3" creationId="{00000000-0000-0000-0000-000000000000}"/>
          </ac:spMkLst>
        </pc:spChg>
      </pc:sldChg>
    </pc:docChg>
  </pc:docChgLst>
  <pc:docChgLst>
    <pc:chgData name="Bayham,Jude" userId="S::jbayham@colostate.edu::ca0312ae-5eb9-439c-83fd-c8974f7dc94f" providerId="AD" clId="Web-{5775B77D-E362-D058-449C-2B0ED0306925}"/>
    <pc:docChg chg="modSld">
      <pc:chgData name="Bayham,Jude" userId="S::jbayham@colostate.edu::ca0312ae-5eb9-439c-83fd-c8974f7dc94f" providerId="AD" clId="Web-{5775B77D-E362-D058-449C-2B0ED0306925}" dt="2024-07-28T19:31:32.108" v="3" actId="20577"/>
      <pc:docMkLst>
        <pc:docMk/>
      </pc:docMkLst>
      <pc:sldChg chg="modSp">
        <pc:chgData name="Bayham,Jude" userId="S::jbayham@colostate.edu::ca0312ae-5eb9-439c-83fd-c8974f7dc94f" providerId="AD" clId="Web-{5775B77D-E362-D058-449C-2B0ED0306925}" dt="2024-07-28T19:31:32.108" v="3" actId="20577"/>
        <pc:sldMkLst>
          <pc:docMk/>
          <pc:sldMk cId="1458084274" sldId="303"/>
        </pc:sldMkLst>
        <pc:spChg chg="mod">
          <ac:chgData name="Bayham,Jude" userId="S::jbayham@colostate.edu::ca0312ae-5eb9-439c-83fd-c8974f7dc94f" providerId="AD" clId="Web-{5775B77D-E362-D058-449C-2B0ED0306925}" dt="2024-07-28T19:31:32.108" v="3" actId="20577"/>
          <ac:spMkLst>
            <pc:docMk/>
            <pc:sldMk cId="1458084274" sldId="303"/>
            <ac:spMk id="3" creationId="{00000000-0000-0000-0000-000000000000}"/>
          </ac:spMkLst>
        </pc:spChg>
        <pc:spChg chg="mod">
          <ac:chgData name="Bayham,Jude" userId="S::jbayham@colostate.edu::ca0312ae-5eb9-439c-83fd-c8974f7dc94f" providerId="AD" clId="Web-{5775B77D-E362-D058-449C-2B0ED0306925}" dt="2024-07-28T19:31:19.764" v="1"/>
          <ac:spMkLst>
            <pc:docMk/>
            <pc:sldMk cId="1458084274" sldId="303"/>
            <ac:spMk id="4" creationId="{112574F6-2B8B-D400-9A3A-4AEDC94CE17D}"/>
          </ac:spMkLst>
        </pc:spChg>
      </pc:sldChg>
    </pc:docChg>
  </pc:docChgLst>
  <pc:docChgLst>
    <pc:chgData name="Bayham,Jude" userId="S::jbayham@colostate.edu::ca0312ae-5eb9-439c-83fd-c8974f7dc94f" providerId="AD" clId="Web-{A62A4CD3-5701-35DF-C6CE-EAB8B437316D}"/>
    <pc:docChg chg="modSld">
      <pc:chgData name="Bayham,Jude" userId="S::jbayham@colostate.edu::ca0312ae-5eb9-439c-83fd-c8974f7dc94f" providerId="AD" clId="Web-{A62A4CD3-5701-35DF-C6CE-EAB8B437316D}" dt="2024-07-23T22:53:39.690" v="112" actId="1076"/>
      <pc:docMkLst>
        <pc:docMk/>
      </pc:docMkLst>
      <pc:sldChg chg="addSp modSp">
        <pc:chgData name="Bayham,Jude" userId="S::jbayham@colostate.edu::ca0312ae-5eb9-439c-83fd-c8974f7dc94f" providerId="AD" clId="Web-{A62A4CD3-5701-35DF-C6CE-EAB8B437316D}" dt="2024-07-23T22:51:48.125" v="109" actId="14100"/>
        <pc:sldMkLst>
          <pc:docMk/>
          <pc:sldMk cId="766112044" sldId="271"/>
        </pc:sldMkLst>
        <pc:spChg chg="mod">
          <ac:chgData name="Bayham,Jude" userId="S::jbayham@colostate.edu::ca0312ae-5eb9-439c-83fd-c8974f7dc94f" providerId="AD" clId="Web-{A62A4CD3-5701-35DF-C6CE-EAB8B437316D}" dt="2024-07-23T22:51:48.125" v="109" actId="14100"/>
          <ac:spMkLst>
            <pc:docMk/>
            <pc:sldMk cId="766112044" sldId="271"/>
            <ac:spMk id="3" creationId="{00000000-0000-0000-0000-000000000000}"/>
          </ac:spMkLst>
        </pc:spChg>
        <pc:picChg chg="add mod">
          <ac:chgData name="Bayham,Jude" userId="S::jbayham@colostate.edu::ca0312ae-5eb9-439c-83fd-c8974f7dc94f" providerId="AD" clId="Web-{A62A4CD3-5701-35DF-C6CE-EAB8B437316D}" dt="2024-07-23T22:51:24.765" v="108" actId="1076"/>
          <ac:picMkLst>
            <pc:docMk/>
            <pc:sldMk cId="766112044" sldId="271"/>
            <ac:picMk id="4" creationId="{5793DAAF-8D6D-FFF7-647E-4168EA16089D}"/>
          </ac:picMkLst>
        </pc:picChg>
      </pc:sldChg>
      <pc:sldChg chg="addSp modSp">
        <pc:chgData name="Bayham,Jude" userId="S::jbayham@colostate.edu::ca0312ae-5eb9-439c-83fd-c8974f7dc94f" providerId="AD" clId="Web-{A62A4CD3-5701-35DF-C6CE-EAB8B437316D}" dt="2024-07-23T22:53:39.690" v="112" actId="1076"/>
        <pc:sldMkLst>
          <pc:docMk/>
          <pc:sldMk cId="22884487" sldId="274"/>
        </pc:sldMkLst>
        <pc:picChg chg="add mod">
          <ac:chgData name="Bayham,Jude" userId="S::jbayham@colostate.edu::ca0312ae-5eb9-439c-83fd-c8974f7dc94f" providerId="AD" clId="Web-{A62A4CD3-5701-35DF-C6CE-EAB8B437316D}" dt="2024-07-23T22:53:39.690" v="112" actId="1076"/>
          <ac:picMkLst>
            <pc:docMk/>
            <pc:sldMk cId="22884487" sldId="274"/>
            <ac:picMk id="3" creationId="{18D902A9-6A8A-9D8F-4609-FFA6CB19D4F0}"/>
          </ac:picMkLst>
        </pc:picChg>
      </pc:sldChg>
      <pc:sldChg chg="addSp modSp">
        <pc:chgData name="Bayham,Jude" userId="S::jbayham@colostate.edu::ca0312ae-5eb9-439c-83fd-c8974f7dc94f" providerId="AD" clId="Web-{A62A4CD3-5701-35DF-C6CE-EAB8B437316D}" dt="2024-07-23T22:41:28.766" v="102" actId="1076"/>
        <pc:sldMkLst>
          <pc:docMk/>
          <pc:sldMk cId="1458084274" sldId="303"/>
        </pc:sldMkLst>
        <pc:spChg chg="mod">
          <ac:chgData name="Bayham,Jude" userId="S::jbayham@colostate.edu::ca0312ae-5eb9-439c-83fd-c8974f7dc94f" providerId="AD" clId="Web-{A62A4CD3-5701-35DF-C6CE-EAB8B437316D}" dt="2024-07-23T22:35:48.445" v="6" actId="20577"/>
          <ac:spMkLst>
            <pc:docMk/>
            <pc:sldMk cId="1458084274" sldId="303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A62A4CD3-5701-35DF-C6CE-EAB8B437316D}" dt="2024-07-23T22:40:57.562" v="92" actId="1076"/>
          <ac:spMkLst>
            <pc:docMk/>
            <pc:sldMk cId="1458084274" sldId="303"/>
            <ac:spMk id="3" creationId="{00000000-0000-0000-0000-000000000000}"/>
          </ac:spMkLst>
        </pc:spChg>
        <pc:spChg chg="add mod">
          <ac:chgData name="Bayham,Jude" userId="S::jbayham@colostate.edu::ca0312ae-5eb9-439c-83fd-c8974f7dc94f" providerId="AD" clId="Web-{A62A4CD3-5701-35DF-C6CE-EAB8B437316D}" dt="2024-07-23T22:41:28.766" v="102" actId="1076"/>
          <ac:spMkLst>
            <pc:docMk/>
            <pc:sldMk cId="1458084274" sldId="303"/>
            <ac:spMk id="4" creationId="{112574F6-2B8B-D400-9A3A-4AEDC94CE17D}"/>
          </ac:spMkLst>
        </pc:spChg>
      </pc:sldChg>
    </pc:docChg>
  </pc:docChgLst>
  <pc:docChgLst>
    <pc:chgData name="Bayham,Jude" userId="S::jbayham@colostate.edu::ca0312ae-5eb9-439c-83fd-c8974f7dc94f" providerId="AD" clId="Web-{204E6F99-B278-6B37-7457-ABFF388DBD6F}"/>
    <pc:docChg chg="addSld modSld sldOrd">
      <pc:chgData name="Bayham,Jude" userId="S::jbayham@colostate.edu::ca0312ae-5eb9-439c-83fd-c8974f7dc94f" providerId="AD" clId="Web-{204E6F99-B278-6B37-7457-ABFF388DBD6F}" dt="2024-07-28T20:26:36.029" v="226" actId="1076"/>
      <pc:docMkLst>
        <pc:docMk/>
      </pc:docMkLst>
      <pc:sldChg chg="addSp delSp modSp">
        <pc:chgData name="Bayham,Jude" userId="S::jbayham@colostate.edu::ca0312ae-5eb9-439c-83fd-c8974f7dc94f" providerId="AD" clId="Web-{204E6F99-B278-6B37-7457-ABFF388DBD6F}" dt="2024-07-28T20:01:23.130" v="152" actId="20577"/>
        <pc:sldMkLst>
          <pc:docMk/>
          <pc:sldMk cId="766112044" sldId="271"/>
        </pc:sldMkLst>
        <pc:spChg chg="del">
          <ac:chgData name="Bayham,Jude" userId="S::jbayham@colostate.edu::ca0312ae-5eb9-439c-83fd-c8974f7dc94f" providerId="AD" clId="Web-{204E6F99-B278-6B37-7457-ABFF388DBD6F}" dt="2024-07-28T19:55:55.530" v="82"/>
          <ac:spMkLst>
            <pc:docMk/>
            <pc:sldMk cId="766112044" sldId="271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204E6F99-B278-6B37-7457-ABFF388DBD6F}" dt="2024-07-28T20:00:38.176" v="122" actId="1076"/>
          <ac:spMkLst>
            <pc:docMk/>
            <pc:sldMk cId="766112044" sldId="271"/>
            <ac:spMk id="3" creationId="{00000000-0000-0000-0000-000000000000}"/>
          </ac:spMkLst>
        </pc:spChg>
        <pc:spChg chg="add del mod">
          <ac:chgData name="Bayham,Jude" userId="S::jbayham@colostate.edu::ca0312ae-5eb9-439c-83fd-c8974f7dc94f" providerId="AD" clId="Web-{204E6F99-B278-6B37-7457-ABFF388DBD6F}" dt="2024-07-28T19:56:01.295" v="85"/>
          <ac:spMkLst>
            <pc:docMk/>
            <pc:sldMk cId="766112044" sldId="271"/>
            <ac:spMk id="6" creationId="{64D5C140-06B5-355C-51EB-5BF11D91FFFE}"/>
          </ac:spMkLst>
        </pc:spChg>
        <pc:spChg chg="add mod">
          <ac:chgData name="Bayham,Jude" userId="S::jbayham@colostate.edu::ca0312ae-5eb9-439c-83fd-c8974f7dc94f" providerId="AD" clId="Web-{204E6F99-B278-6B37-7457-ABFF388DBD6F}" dt="2024-07-28T19:56:22.093" v="101" actId="1076"/>
          <ac:spMkLst>
            <pc:docMk/>
            <pc:sldMk cId="766112044" sldId="271"/>
            <ac:spMk id="8" creationId="{2641C6A2-FE38-DBB0-AE5C-B478728B9B0B}"/>
          </ac:spMkLst>
        </pc:spChg>
        <pc:spChg chg="add mod">
          <ac:chgData name="Bayham,Jude" userId="S::jbayham@colostate.edu::ca0312ae-5eb9-439c-83fd-c8974f7dc94f" providerId="AD" clId="Web-{204E6F99-B278-6B37-7457-ABFF388DBD6F}" dt="2024-07-28T20:01:23.130" v="152" actId="20577"/>
          <ac:spMkLst>
            <pc:docMk/>
            <pc:sldMk cId="766112044" sldId="271"/>
            <ac:spMk id="10" creationId="{89D809BC-E617-EC3B-A883-5F1FE6E20458}"/>
          </ac:spMkLst>
        </pc:spChg>
        <pc:picChg chg="add mod ord">
          <ac:chgData name="Bayham,Jude" userId="S::jbayham@colostate.edu::ca0312ae-5eb9-439c-83fd-c8974f7dc94f" providerId="AD" clId="Web-{204E6F99-B278-6B37-7457-ABFF388DBD6F}" dt="2024-07-28T19:56:51.468" v="108"/>
          <ac:picMkLst>
            <pc:docMk/>
            <pc:sldMk cId="766112044" sldId="271"/>
            <ac:picMk id="4" creationId="{2BEA7A5E-60CB-BCC4-9E28-AE571FD71C9B}"/>
          </ac:picMkLst>
        </pc:picChg>
        <pc:picChg chg="del">
          <ac:chgData name="Bayham,Jude" userId="S::jbayham@colostate.edu::ca0312ae-5eb9-439c-83fd-c8974f7dc94f" providerId="AD" clId="Web-{204E6F99-B278-6B37-7457-ABFF388DBD6F}" dt="2024-07-28T19:41:21.863" v="19"/>
          <ac:picMkLst>
            <pc:docMk/>
            <pc:sldMk cId="766112044" sldId="271"/>
            <ac:picMk id="4" creationId="{5793DAAF-8D6D-FFF7-647E-4168EA16089D}"/>
          </ac:picMkLst>
        </pc:picChg>
        <pc:picChg chg="add mod">
          <ac:chgData name="Bayham,Jude" userId="S::jbayham@colostate.edu::ca0312ae-5eb9-439c-83fd-c8974f7dc94f" providerId="AD" clId="Web-{204E6F99-B278-6B37-7457-ABFF388DBD6F}" dt="2024-07-28T19:57:04.578" v="111" actId="1076"/>
          <ac:picMkLst>
            <pc:docMk/>
            <pc:sldMk cId="766112044" sldId="271"/>
            <ac:picMk id="5" creationId="{F6861BFC-E9C0-806F-1CAB-64609B37D4C1}"/>
          </ac:picMkLst>
        </pc:picChg>
      </pc:sldChg>
      <pc:sldChg chg="addSp delSp modSp ord">
        <pc:chgData name="Bayham,Jude" userId="S::jbayham@colostate.edu::ca0312ae-5eb9-439c-83fd-c8974f7dc94f" providerId="AD" clId="Web-{204E6F99-B278-6B37-7457-ABFF388DBD6F}" dt="2024-07-28T19:37:05.687" v="17"/>
        <pc:sldMkLst>
          <pc:docMk/>
          <pc:sldMk cId="699786716" sldId="305"/>
        </pc:sldMkLst>
        <pc:spChg chg="add mod">
          <ac:chgData name="Bayham,Jude" userId="S::jbayham@colostate.edu::ca0312ae-5eb9-439c-83fd-c8974f7dc94f" providerId="AD" clId="Web-{204E6F99-B278-6B37-7457-ABFF388DBD6F}" dt="2024-07-28T19:36:44.015" v="15" actId="20577"/>
          <ac:spMkLst>
            <pc:docMk/>
            <pc:sldMk cId="699786716" sldId="305"/>
            <ac:spMk id="3" creationId="{9B2F082C-23A5-E6E4-7A88-19236BCE69E6}"/>
          </ac:spMkLst>
        </pc:spChg>
        <pc:picChg chg="add del mod">
          <ac:chgData name="Bayham,Jude" userId="S::jbayham@colostate.edu::ca0312ae-5eb9-439c-83fd-c8974f7dc94f" providerId="AD" clId="Web-{204E6F99-B278-6B37-7457-ABFF388DBD6F}" dt="2024-07-28T19:35:06.248" v="1"/>
          <ac:picMkLst>
            <pc:docMk/>
            <pc:sldMk cId="699786716" sldId="305"/>
            <ac:picMk id="2" creationId="{5860330B-2012-23DB-9808-D5A331DBFE6C}"/>
          </ac:picMkLst>
        </pc:picChg>
      </pc:sldChg>
      <pc:sldChg chg="addSp delSp modSp mod ord modClrScheme chgLayout modNotes">
        <pc:chgData name="Bayham,Jude" userId="S::jbayham@colostate.edu::ca0312ae-5eb9-439c-83fd-c8974f7dc94f" providerId="AD" clId="Web-{204E6F99-B278-6B37-7457-ABFF388DBD6F}" dt="2024-07-28T20:25:51.076" v="215"/>
        <pc:sldMkLst>
          <pc:docMk/>
          <pc:sldMk cId="2958506646" sldId="306"/>
        </pc:sldMkLst>
        <pc:spChg chg="mod">
          <ac:chgData name="Bayham,Jude" userId="S::jbayham@colostate.edu::ca0312ae-5eb9-439c-83fd-c8974f7dc94f" providerId="AD" clId="Web-{204E6F99-B278-6B37-7457-ABFF388DBD6F}" dt="2024-07-28T20:25:41.435" v="211" actId="1076"/>
          <ac:spMkLst>
            <pc:docMk/>
            <pc:sldMk cId="2958506646" sldId="306"/>
            <ac:spMk id="2" creationId="{00000000-0000-0000-0000-000000000000}"/>
          </ac:spMkLst>
        </pc:spChg>
        <pc:spChg chg="mod">
          <ac:chgData name="Bayham,Jude" userId="S::jbayham@colostate.edu::ca0312ae-5eb9-439c-83fd-c8974f7dc94f" providerId="AD" clId="Web-{204E6F99-B278-6B37-7457-ABFF388DBD6F}" dt="2024-07-28T20:25:51.076" v="215"/>
          <ac:spMkLst>
            <pc:docMk/>
            <pc:sldMk cId="2958506646" sldId="306"/>
            <ac:spMk id="3" creationId="{00000000-0000-0000-0000-000000000000}"/>
          </ac:spMkLst>
        </pc:spChg>
        <pc:picChg chg="add del mod">
          <ac:chgData name="Bayham,Jude" userId="S::jbayham@colostate.edu::ca0312ae-5eb9-439c-83fd-c8974f7dc94f" providerId="AD" clId="Web-{204E6F99-B278-6B37-7457-ABFF388DBD6F}" dt="2024-07-28T20:24:43.668" v="198"/>
          <ac:picMkLst>
            <pc:docMk/>
            <pc:sldMk cId="2958506646" sldId="306"/>
            <ac:picMk id="4" creationId="{5C52B713-EE88-F7A7-88AB-1DBF6144A320}"/>
          </ac:picMkLst>
        </pc:picChg>
        <pc:picChg chg="add del">
          <ac:chgData name="Bayham,Jude" userId="S::jbayham@colostate.edu::ca0312ae-5eb9-439c-83fd-c8974f7dc94f" providerId="AD" clId="Web-{204E6F99-B278-6B37-7457-ABFF388DBD6F}" dt="2024-07-28T20:21:01.757" v="169"/>
          <ac:picMkLst>
            <pc:docMk/>
            <pc:sldMk cId="2958506646" sldId="306"/>
            <ac:picMk id="5" creationId="{42A97905-D28C-D266-B05A-1477D0C13D50}"/>
          </ac:picMkLst>
        </pc:picChg>
        <pc:picChg chg="add">
          <ac:chgData name="Bayham,Jude" userId="S::jbayham@colostate.edu::ca0312ae-5eb9-439c-83fd-c8974f7dc94f" providerId="AD" clId="Web-{204E6F99-B278-6B37-7457-ABFF388DBD6F}" dt="2024-07-28T20:24:51.184" v="199"/>
          <ac:picMkLst>
            <pc:docMk/>
            <pc:sldMk cId="2958506646" sldId="306"/>
            <ac:picMk id="6" creationId="{18B43902-F1E5-9A66-B61D-999780D8057E}"/>
          </ac:picMkLst>
        </pc:picChg>
      </pc:sldChg>
      <pc:sldChg chg="delSp add replId">
        <pc:chgData name="Bayham,Jude" userId="S::jbayham@colostate.edu::ca0312ae-5eb9-439c-83fd-c8974f7dc94f" providerId="AD" clId="Web-{204E6F99-B278-6B37-7457-ABFF388DBD6F}" dt="2024-07-28T20:21:51.337" v="174"/>
        <pc:sldMkLst>
          <pc:docMk/>
          <pc:sldMk cId="4200914105" sldId="308"/>
        </pc:sldMkLst>
        <pc:picChg chg="del">
          <ac:chgData name="Bayham,Jude" userId="S::jbayham@colostate.edu::ca0312ae-5eb9-439c-83fd-c8974f7dc94f" providerId="AD" clId="Web-{204E6F99-B278-6B37-7457-ABFF388DBD6F}" dt="2024-07-28T20:21:51.337" v="174"/>
          <ac:picMkLst>
            <pc:docMk/>
            <pc:sldMk cId="4200914105" sldId="308"/>
            <ac:picMk id="4" creationId="{5793DAAF-8D6D-FFF7-647E-4168EA16089D}"/>
          </ac:picMkLst>
        </pc:picChg>
      </pc:sldChg>
      <pc:sldChg chg="addSp delSp modSp add replId">
        <pc:chgData name="Bayham,Jude" userId="S::jbayham@colostate.edu::ca0312ae-5eb9-439c-83fd-c8974f7dc94f" providerId="AD" clId="Web-{204E6F99-B278-6B37-7457-ABFF388DBD6F}" dt="2024-07-28T20:26:36.029" v="226" actId="1076"/>
        <pc:sldMkLst>
          <pc:docMk/>
          <pc:sldMk cId="1960294632" sldId="309"/>
        </pc:sldMkLst>
        <pc:spChg chg="mod">
          <ac:chgData name="Bayham,Jude" userId="S::jbayham@colostate.edu::ca0312ae-5eb9-439c-83fd-c8974f7dc94f" providerId="AD" clId="Web-{204E6F99-B278-6B37-7457-ABFF388DBD6F}" dt="2024-07-28T20:26:36.029" v="226" actId="1076"/>
          <ac:spMkLst>
            <pc:docMk/>
            <pc:sldMk cId="1960294632" sldId="309"/>
            <ac:spMk id="2" creationId="{00000000-0000-0000-0000-000000000000}"/>
          </ac:spMkLst>
        </pc:spChg>
        <pc:spChg chg="del">
          <ac:chgData name="Bayham,Jude" userId="S::jbayham@colostate.edu::ca0312ae-5eb9-439c-83fd-c8974f7dc94f" providerId="AD" clId="Web-{204E6F99-B278-6B37-7457-ABFF388DBD6F}" dt="2024-07-28T20:26:16.326" v="216"/>
          <ac:spMkLst>
            <pc:docMk/>
            <pc:sldMk cId="1960294632" sldId="309"/>
            <ac:spMk id="3" creationId="{00000000-0000-0000-0000-000000000000}"/>
          </ac:spMkLst>
        </pc:spChg>
        <pc:spChg chg="add del mod">
          <ac:chgData name="Bayham,Jude" userId="S::jbayham@colostate.edu::ca0312ae-5eb9-439c-83fd-c8974f7dc94f" providerId="AD" clId="Web-{204E6F99-B278-6B37-7457-ABFF388DBD6F}" dt="2024-07-28T20:26:19.607" v="217"/>
          <ac:spMkLst>
            <pc:docMk/>
            <pc:sldMk cId="1960294632" sldId="309"/>
            <ac:spMk id="6" creationId="{6617C119-E157-3266-1708-8ACA97A11D4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7/29/24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7/29/24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Why beef? It was one of the quickest rising price series.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96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Why beef? It was one of the quickest rising price series.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02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Idle capacity = 1- today/max(</a:t>
            </a:r>
            <a:r>
              <a:rPr lang="en-US" dirty="0" err="1"/>
              <a:t>today,year_ago</a:t>
            </a:r>
            <a:r>
              <a:rPr lang="en-US" dirty="0"/>
              <a:t>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32F50-0B60-B34B-8422-4E195A5AE2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71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794085"/>
          </a:xfrm>
        </p:spPr>
        <p:txBody>
          <a:bodyPr anchor="t" anchorCtr="0"/>
          <a:lstStyle/>
          <a:p>
            <a:r>
              <a:rPr lang="en-US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794085"/>
          </a:xfrm>
        </p:spPr>
        <p:txBody>
          <a:bodyPr anchor="t" anchorCtr="0"/>
          <a:lstStyle/>
          <a:p>
            <a:r>
              <a:rPr lang="en-US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Headline 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97052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tx2"/>
                </a:solidFill>
                <a:latin typeface="+mj-lt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tx2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tx2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24878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4" y="2487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Century Gothic" charset="0"/>
          <a:cs typeface="Century Gothic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judebayham/home" TargetMode="External"/><Relationship Id="rId2" Type="http://schemas.openxmlformats.org/officeDocument/2006/relationships/hyperlink" Target="mailto:jbayham@colostate.edu" TargetMode="Externa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628075" y="2695562"/>
            <a:ext cx="12561453" cy="1107996"/>
          </a:xfrm>
        </p:spPr>
        <p:txBody>
          <a:bodyPr/>
          <a:lstStyle/>
          <a:p>
            <a:r>
              <a:rPr lang="en-US"/>
              <a:t>Bottlenecks and Beef Prices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074" y="5141720"/>
            <a:ext cx="4977654" cy="2339102"/>
          </a:xfrm>
        </p:spPr>
        <p:txBody>
          <a:bodyPr vert="horz" wrap="square" lIns="91440" tIns="91440" rIns="91440" bIns="9144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/>
              <a:t>Tais Menezes, CSU DARE</a:t>
            </a:r>
            <a:endParaRPr lang="en-US"/>
          </a:p>
          <a:p>
            <a:pPr>
              <a:lnSpc>
                <a:spcPct val="100000"/>
              </a:lnSpc>
            </a:pPr>
            <a:r>
              <a:rPr lang="en-US" sz="2000"/>
              <a:t>Jude Bayham, CSU DARE</a:t>
            </a:r>
          </a:p>
          <a:p>
            <a:pPr>
              <a:lnSpc>
                <a:spcPct val="100000"/>
              </a:lnSpc>
            </a:pPr>
            <a:r>
              <a:rPr lang="en-US" sz="2000"/>
              <a:t>Matthew MacLachlan, Cornell</a:t>
            </a:r>
          </a:p>
          <a:p>
            <a:pPr>
              <a:lnSpc>
                <a:spcPct val="100000"/>
              </a:lnSpc>
            </a:pPr>
            <a:r>
              <a:rPr lang="en-US" sz="2000"/>
              <a:t>Samantha Padilla, USDA ERS</a:t>
            </a:r>
          </a:p>
          <a:p>
            <a:pPr>
              <a:lnSpc>
                <a:spcPct val="100000"/>
              </a:lnSpc>
            </a:pPr>
            <a:r>
              <a:rPr lang="en-US" sz="2000"/>
              <a:t>Amanda Countryman, CSU DARE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574F6-2B8B-D400-9A3A-4AEDC94CE17D}"/>
              </a:ext>
            </a:extLst>
          </p:cNvPr>
          <p:cNvSpPr txBox="1"/>
          <p:nvPr/>
        </p:nvSpPr>
        <p:spPr>
          <a:xfrm>
            <a:off x="630355" y="4014297"/>
            <a:ext cx="703124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FFFF"/>
                </a:solidFill>
                <a:cs typeface="Arial"/>
              </a:rPr>
              <a:t>Workshop on Food Prices and Forecasting</a:t>
            </a:r>
            <a:endParaRPr lang="en-US"/>
          </a:p>
          <a:p>
            <a:r>
              <a:rPr lang="en-US" sz="2800">
                <a:solidFill>
                  <a:srgbClr val="FFFFFF"/>
                </a:solidFill>
                <a:cs typeface="Arial"/>
              </a:rPr>
              <a:t>July 31, 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31F5F-95A3-01AD-0BA6-5599C5B40E4A}"/>
              </a:ext>
            </a:extLst>
          </p:cNvPr>
          <p:cNvSpPr txBox="1"/>
          <p:nvPr/>
        </p:nvSpPr>
        <p:spPr>
          <a:xfrm>
            <a:off x="10740920" y="569147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#58-4000-2-0106</a:t>
            </a:r>
            <a:endParaRPr lang="en-US" dirty="0">
              <a:solidFill>
                <a:schemeClr val="bg1"/>
              </a:solidFill>
              <a:cs typeface="Arial"/>
            </a:endParaRPr>
          </a:p>
        </p:txBody>
      </p:sp>
      <p:pic>
        <p:nvPicPr>
          <p:cNvPr id="10" name="Picture 9" descr="Economic Research Service - Wikipedia">
            <a:extLst>
              <a:ext uri="{FF2B5EF4-FFF2-40B4-BE49-F238E27FC236}">
                <a16:creationId xmlns:a16="http://schemas.microsoft.com/office/drawing/2014/main" id="{54E2A84F-1BBC-AD2F-6BF2-07696DD00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478" y="4387620"/>
            <a:ext cx="2743199" cy="116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8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F641684-DC48-6157-076F-A35392059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73" y="233220"/>
            <a:ext cx="12561453" cy="1846659"/>
          </a:xfrm>
        </p:spPr>
        <p:txBody>
          <a:bodyPr/>
          <a:lstStyle/>
          <a:p>
            <a:r>
              <a:rPr lang="en-US" dirty="0"/>
              <a:t>Wholesale prices fluctuate but spiked </a:t>
            </a:r>
            <a:r>
              <a:rPr lang="en-US"/>
              <a:t>in March 2020</a:t>
            </a:r>
            <a:endParaRPr lang="en-US" dirty="0"/>
          </a:p>
        </p:txBody>
      </p:sp>
      <p:pic>
        <p:nvPicPr>
          <p:cNvPr id="4" name="Picture 3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A6E83DC1-1A1E-ABCA-02F5-90F4D073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979" y="2070074"/>
            <a:ext cx="11197052" cy="49757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98BA3-A987-D7EF-068D-2C25A41E9EAE}"/>
              </a:ext>
            </a:extLst>
          </p:cNvPr>
          <p:cNvSpPr txBox="1"/>
          <p:nvPr/>
        </p:nvSpPr>
        <p:spPr>
          <a:xfrm>
            <a:off x="2521938" y="2455920"/>
            <a:ext cx="240606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Arial"/>
              </a:rPr>
              <a:t>Mar 13: </a:t>
            </a:r>
            <a:endParaRPr lang="en-US">
              <a:cs typeface="Arial"/>
            </a:endParaRPr>
          </a:p>
          <a:p>
            <a:r>
              <a:rPr lang="en-US" dirty="0">
                <a:cs typeface="Arial"/>
              </a:rPr>
              <a:t>public health emergency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8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1A012EF1-D912-9DD3-C07A-E3E69491E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07" y="2067522"/>
            <a:ext cx="11901218" cy="528795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F641684-DC48-6157-076F-A35392059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473" y="233220"/>
            <a:ext cx="12561453" cy="1846659"/>
          </a:xfrm>
        </p:spPr>
        <p:txBody>
          <a:bodyPr/>
          <a:lstStyle/>
          <a:p>
            <a:r>
              <a:rPr lang="en-US" dirty="0"/>
              <a:t>Wholesale prices fluctuate but spiked in March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BE0ED9-4D0E-3EA4-21EC-EB9A89008A65}"/>
              </a:ext>
            </a:extLst>
          </p:cNvPr>
          <p:cNvSpPr txBox="1"/>
          <p:nvPr/>
        </p:nvSpPr>
        <p:spPr>
          <a:xfrm>
            <a:off x="2453283" y="2642742"/>
            <a:ext cx="240606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Arial"/>
              </a:rPr>
              <a:t>Mar 13: </a:t>
            </a:r>
            <a:endParaRPr lang="en-US">
              <a:cs typeface="Arial"/>
            </a:endParaRPr>
          </a:p>
          <a:p>
            <a:r>
              <a:rPr lang="en-US" dirty="0">
                <a:cs typeface="Arial"/>
              </a:rPr>
              <a:t>public health emergency</a:t>
            </a:r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895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473" y="403512"/>
            <a:ext cx="12561453" cy="1015663"/>
          </a:xfrm>
        </p:spPr>
        <p:txBody>
          <a:bodyPr/>
          <a:lstStyle/>
          <a:p>
            <a:r>
              <a:rPr lang="en-US" dirty="0"/>
              <a:t>Daily slaughter volumes (head)</a:t>
            </a:r>
          </a:p>
        </p:txBody>
      </p:sp>
      <p:pic>
        <p:nvPicPr>
          <p:cNvPr id="6" name="Picture 5" descr="A screenshot of a spreadsheet&#10;&#10;Description automatically generated">
            <a:extLst>
              <a:ext uri="{FF2B5EF4-FFF2-40B4-BE49-F238E27FC236}">
                <a16:creationId xmlns:a16="http://schemas.microsoft.com/office/drawing/2014/main" id="{03D77A70-95DE-D5BF-9806-198089EEEB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4" r="232" b="87076"/>
          <a:stretch/>
        </p:blipFill>
        <p:spPr>
          <a:xfrm>
            <a:off x="3301" y="1525908"/>
            <a:ext cx="13782481" cy="632835"/>
          </a:xfrm>
          <a:prstGeom prst="rect">
            <a:avLst/>
          </a:prstGeom>
        </p:spPr>
      </p:pic>
      <p:pic>
        <p:nvPicPr>
          <p:cNvPr id="7" name="Picture 6" descr="A white card with black text&#10;&#10;Description automatically generated">
            <a:extLst>
              <a:ext uri="{FF2B5EF4-FFF2-40B4-BE49-F238E27FC236}">
                <a16:creationId xmlns:a16="http://schemas.microsoft.com/office/drawing/2014/main" id="{429E272E-BD77-E1A7-888F-4CCBEA662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3" y="2260817"/>
            <a:ext cx="11639550" cy="4191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CC65C07-6A0A-C3A9-29DF-98078D0D145A}"/>
              </a:ext>
            </a:extLst>
          </p:cNvPr>
          <p:cNvSpPr/>
          <p:nvPr/>
        </p:nvSpPr>
        <p:spPr>
          <a:xfrm>
            <a:off x="111384" y="3047825"/>
            <a:ext cx="8386139" cy="1311016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3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473" y="403512"/>
            <a:ext cx="12561453" cy="1015663"/>
          </a:xfrm>
        </p:spPr>
        <p:txBody>
          <a:bodyPr/>
          <a:lstStyle/>
          <a:p>
            <a:r>
              <a:rPr lang="en-US" dirty="0"/>
              <a:t>Daily slaughter volumes over time</a:t>
            </a:r>
          </a:p>
        </p:txBody>
      </p:sp>
      <p:pic>
        <p:nvPicPr>
          <p:cNvPr id="8" name="Picture 7" descr="A graph showing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3AE3AB00-866D-33A7-B2DC-B8668392F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23" y="1419175"/>
            <a:ext cx="11893551" cy="59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17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473" y="403512"/>
            <a:ext cx="12561453" cy="1015663"/>
          </a:xfrm>
        </p:spPr>
        <p:txBody>
          <a:bodyPr/>
          <a:lstStyle/>
          <a:p>
            <a:r>
              <a:rPr lang="en-US" dirty="0"/>
              <a:t>Constructed idle capacity from slaughter</a:t>
            </a:r>
          </a:p>
        </p:txBody>
      </p:sp>
      <p:pic>
        <p:nvPicPr>
          <p:cNvPr id="4" name="Picture 3" descr="A graph showing the growth of the stock market&#10;&#10;Description automatically generated">
            <a:extLst>
              <a:ext uri="{FF2B5EF4-FFF2-40B4-BE49-F238E27FC236}">
                <a16:creationId xmlns:a16="http://schemas.microsoft.com/office/drawing/2014/main" id="{B48A2B4E-BC3F-00A0-BCF5-3A93FF8A8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805" y="1628775"/>
            <a:ext cx="10075483" cy="503774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F6314D7-EA35-8D3D-4F7B-FF58809FAE6C}"/>
                  </a:ext>
                </a:extLst>
              </p:cNvPr>
              <p:cNvSpPr txBox="1"/>
              <p:nvPr/>
            </p:nvSpPr>
            <p:spPr>
              <a:xfrm>
                <a:off x="9332552" y="6493031"/>
                <a:ext cx="3989105" cy="7661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𝑖𝑐𝑎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1−</m:t>
                      </m:r>
                      <m:f>
                        <m:fPr>
                          <m:ctrlPr>
                            <a:rPr lang="en-US" sz="2400" b="0" i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slaughter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sub>
                          </m:sSub>
                        </m:num>
                        <m:den>
                          <m:func>
                            <m:func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𝑠𝑙𝑎𝑢𝑔h𝑡𝑒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F6314D7-EA35-8D3D-4F7B-FF58809FA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32552" y="6493031"/>
                <a:ext cx="3989105" cy="766172"/>
              </a:xfrm>
              <a:prstGeom prst="rect">
                <a:avLst/>
              </a:prstGeom>
              <a:blipFill>
                <a:blip r:embed="rId4"/>
                <a:stretch>
                  <a:fillRect l="-952" t="-4918" b="-163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145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493" y="403512"/>
            <a:ext cx="13431794" cy="1015663"/>
          </a:xfrm>
        </p:spPr>
        <p:txBody>
          <a:bodyPr/>
          <a:lstStyle/>
          <a:p>
            <a:r>
              <a:rPr lang="en-US" dirty="0"/>
              <a:t>Data Processing &amp; Local Projections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1B2D8-84D6-DD99-F407-C1074CFF9B6D}"/>
              </a:ext>
            </a:extLst>
          </p:cNvPr>
          <p:cNvSpPr txBox="1"/>
          <p:nvPr/>
        </p:nvSpPr>
        <p:spPr>
          <a:xfrm>
            <a:off x="609968" y="1664464"/>
            <a:ext cx="11566108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Arial"/>
              </a:rPr>
              <a:t>Fill NAs with previous day when data not reported</a:t>
            </a:r>
          </a:p>
          <a:p>
            <a:endParaRPr lang="en-US" sz="2400" dirty="0">
              <a:cs typeface="Arial"/>
            </a:endParaRPr>
          </a:p>
          <a:p>
            <a:r>
              <a:rPr lang="en-US" sz="2400" dirty="0">
                <a:cs typeface="Arial"/>
              </a:rPr>
              <a:t>Use Seasonal and Trend decomposition using Loess to remove seasonality and trend from US wholesale beef price. Result is stationary series.</a:t>
            </a:r>
          </a:p>
          <a:p>
            <a:endParaRPr lang="en-US" sz="2400" dirty="0">
              <a:cs typeface="Arial"/>
            </a:endParaRPr>
          </a:p>
          <a:p>
            <a:r>
              <a:rPr lang="en-US" sz="2400" dirty="0">
                <a:cs typeface="Arial"/>
              </a:rPr>
              <a:t>Estimate H models:</a:t>
            </a:r>
          </a:p>
          <a:p>
            <a:endParaRPr lang="en-US" sz="2400" dirty="0">
              <a:cs typeface="Arial"/>
            </a:endParaRPr>
          </a:p>
          <a:p>
            <a:endParaRPr lang="en-US" sz="2400" dirty="0">
              <a:cs typeface="Arial"/>
            </a:endParaRPr>
          </a:p>
          <a:p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5DEABD6-7198-E1F8-C5C9-074964A2DBD2}"/>
                  </a:ext>
                </a:extLst>
              </p:cNvPr>
              <p:cNvSpPr txBox="1"/>
              <p:nvPr/>
            </p:nvSpPr>
            <p:spPr>
              <a:xfrm>
                <a:off x="1206776" y="3957621"/>
                <a:ext cx="10372491" cy="5515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𝑝𝑟𝑖𝑐𝑒</m:t>
                        </m:r>
                      </m:e>
                      <m:sub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  <m:r>
                      <a:rPr lang="en-US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80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sub>
                      <m:sup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sup>
                      <m:e>
                        <m:sSub>
                          <m:sSubPr>
                            <m:ctrlP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sub>
                        </m:sSub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𝑝𝑟𝑖𝑐</m:t>
                        </m:r>
                        <m:sSub>
                          <m:sSubPr>
                            <m:ctrlP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800" b="0" i="1" smtClean="0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𝑙</m:t>
                            </m:r>
                          </m:sub>
                        </m:sSub>
                      </m:e>
                    </m:nary>
                    <m:r>
                      <a:rPr lang="en-US" sz="2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𝑖𝑐𝑎𝑝</m:t>
                        </m:r>
                      </m:e>
                      <m:sub>
                        <m:r>
                          <a:rPr lang="en-US" sz="2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2800" i="1" ker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PazoMath-Italic"/>
                      </a:rPr>
                      <m:t>+</m:t>
                    </m:r>
                    <m:sSubSup>
                      <m:sSubSupPr>
                        <m:ctrlPr>
                          <a:rPr lang="en-US" sz="2800" i="1" kern="0">
                            <a:effectLst/>
                            <a:latin typeface="Cambria Math" panose="02040503050406030204" pitchFamily="18" charset="0"/>
                            <a:cs typeface="PazoMath-Italic"/>
                          </a:rPr>
                        </m:ctrlPr>
                      </m:sSubSupPr>
                      <m:e>
                        <m:r>
                          <a:rPr lang="en-US" sz="2800" i="1" ker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PazoMath-Italic"/>
                          </a:rPr>
                          <m:t>𝑢</m:t>
                        </m:r>
                      </m:e>
                      <m:sub>
                        <m:r>
                          <a:rPr lang="en-US" sz="2800" i="1" ker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PazoMath-Italic"/>
                          </a:rPr>
                          <m:t>𝑡</m:t>
                        </m:r>
                        <m:r>
                          <a:rPr lang="en-US" sz="2800" i="1" ker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PazoMath-Italic"/>
                          </a:rPr>
                          <m:t>+</m:t>
                        </m:r>
                        <m:r>
                          <a:rPr lang="en-US" sz="2800" i="1" ker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PazoMath-Italic"/>
                          </a:rPr>
                          <m:t>h</m:t>
                        </m:r>
                      </m:sub>
                      <m:sup>
                        <m:r>
                          <a:rPr lang="en-US" sz="2800" i="1" ker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PazoMath-Italic"/>
                          </a:rPr>
                          <m:t>h</m:t>
                        </m:r>
                      </m:sup>
                    </m:sSubSup>
                    <m:r>
                      <a:rPr lang="en-US" sz="2800" i="1" ker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PazoMath-Italic"/>
                      </a:rPr>
                      <m:t>                 </m:t>
                    </m:r>
                    <m:r>
                      <a:rPr lang="en-US" sz="2800" i="1" ker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PazoMath-Italic"/>
                      </a:rPr>
                      <m:t>h</m:t>
                    </m:r>
                    <m:r>
                      <a:rPr lang="en-US" sz="2800" i="1" ker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PazoMath-Italic"/>
                      </a:rPr>
                      <m:t>=0,1,…,</m:t>
                    </m:r>
                    <m:r>
                      <a:rPr lang="en-US" sz="2800" i="1" ker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PazoMath-Italic"/>
                      </a:rPr>
                      <m:t>𝐻</m:t>
                    </m:r>
                  </m:oMath>
                </a14:m>
                <a:r>
                  <a:rPr lang="en-US" sz="2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US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5DEABD6-7198-E1F8-C5C9-074964A2DB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6776" y="3957621"/>
                <a:ext cx="10372491" cy="551561"/>
              </a:xfrm>
              <a:prstGeom prst="rect">
                <a:avLst/>
              </a:prstGeom>
              <a:blipFill>
                <a:blip r:embed="rId2"/>
                <a:stretch>
                  <a:fillRect l="-734" t="-113333" b="-1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028935F-FDE9-B70D-5C1C-B3F3053E756F}"/>
              </a:ext>
            </a:extLst>
          </p:cNvPr>
          <p:cNvSpPr txBox="1"/>
          <p:nvPr/>
        </p:nvSpPr>
        <p:spPr>
          <a:xfrm>
            <a:off x="609968" y="4907607"/>
            <a:ext cx="45502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Lag length is determined by AIC</a:t>
            </a:r>
          </a:p>
          <a:p>
            <a:endParaRPr lang="en-US" sz="2400" dirty="0"/>
          </a:p>
          <a:p>
            <a:r>
              <a:rPr lang="en-US" sz="2400" dirty="0"/>
              <a:t>Newey-West standard errors</a:t>
            </a:r>
          </a:p>
        </p:txBody>
      </p:sp>
    </p:spTree>
    <p:extLst>
      <p:ext uri="{BB962C8B-B14F-4D97-AF65-F5344CB8AC3E}">
        <p14:creationId xmlns:p14="http://schemas.microsoft.com/office/powerpoint/2010/main" val="293475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4B5ADF-F240-56F1-3A55-4909C031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2013" y="1485796"/>
            <a:ext cx="4691531" cy="5704386"/>
          </a:xfrm>
        </p:spPr>
        <p:txBody>
          <a:bodyPr vert="horz" wrap="square" lIns="101858" tIns="50929" rIns="101858" bIns="50929" rtlCol="0" anchor="t" anchorCtr="0">
            <a:spAutoFit/>
          </a:bodyPr>
          <a:lstStyle/>
          <a:p>
            <a:pPr algn="l"/>
            <a:r>
              <a:rPr lang="en-US" dirty="0"/>
              <a:t>Capacity shock impacts US wholesale beef prices for about 45 days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1% increase in idle capacity increases price by $1/cwt at peak (~25 days after shock)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Or $25/cwt per 1% increase in idle capacity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Idle capacity was 45% on April 28</a:t>
            </a:r>
          </a:p>
        </p:txBody>
      </p:sp>
      <p:pic>
        <p:nvPicPr>
          <p:cNvPr id="4" name="Picture 3" descr="A graph of a graph showing the amount of shock&#10;&#10;Description automatically generated with medium confidence">
            <a:extLst>
              <a:ext uri="{FF2B5EF4-FFF2-40B4-BE49-F238E27FC236}">
                <a16:creationId xmlns:a16="http://schemas.microsoft.com/office/drawing/2014/main" id="{B1996101-0F30-3B24-071F-DCE4D8ACD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6" y="1485796"/>
            <a:ext cx="9087012" cy="605800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E6ACFFF-F71E-AB19-0767-E0BA41801CFC}"/>
              </a:ext>
            </a:extLst>
          </p:cNvPr>
          <p:cNvSpPr txBox="1">
            <a:spLocks/>
          </p:cNvSpPr>
          <p:nvPr/>
        </p:nvSpPr>
        <p:spPr>
          <a:xfrm>
            <a:off x="733492" y="459385"/>
            <a:ext cx="7708140" cy="964627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 defTabSz="699614" rtl="0" eaLnBrk="1" latinLnBrk="0" hangingPunct="1">
              <a:spcBef>
                <a:spcPct val="0"/>
              </a:spcBef>
              <a:buNone/>
              <a:defRPr sz="2800" b="0" kern="1200">
                <a:solidFill>
                  <a:schemeClr val="bg1"/>
                </a:solidFill>
                <a:latin typeface="+mj-lt"/>
                <a:ea typeface="Century Gothic" charset="0"/>
                <a:cs typeface="Century Gothic" charset="0"/>
              </a:defRPr>
            </a:lvl1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Impulse Response Functions</a:t>
            </a:r>
          </a:p>
          <a:p>
            <a:pPr algn="l"/>
            <a:r>
              <a:rPr lang="en-US" dirty="0">
                <a:solidFill>
                  <a:schemeClr val="tx2"/>
                </a:solidFill>
              </a:rPr>
              <a:t>(effect of 1% increase in idle capacity) </a:t>
            </a:r>
          </a:p>
        </p:txBody>
      </p:sp>
    </p:spTree>
    <p:extLst>
      <p:ext uri="{BB962C8B-B14F-4D97-AF65-F5344CB8AC3E}">
        <p14:creationId xmlns:p14="http://schemas.microsoft.com/office/powerpoint/2010/main" val="40153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4B5ADF-F240-56F1-3A55-4909C031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</p:spPr>
        <p:txBody>
          <a:bodyPr vert="horz" lIns="101858" tIns="50929" rIns="101858" bIns="50929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Applying the $25/cwt to the idle capacity from Mar 13 to June 13, the total effect is $513/cwt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6ACFFF-F71E-AB19-0767-E0BA41801CFC}"/>
              </a:ext>
            </a:extLst>
          </p:cNvPr>
          <p:cNvSpPr txBox="1">
            <a:spLocks/>
          </p:cNvSpPr>
          <p:nvPr/>
        </p:nvSpPr>
        <p:spPr>
          <a:xfrm>
            <a:off x="1112984" y="2180695"/>
            <a:ext cx="4664361" cy="867305"/>
          </a:xfrm>
          <a:prstGeom prst="rect">
            <a:avLst/>
          </a:prstGeom>
        </p:spPr>
        <p:txBody>
          <a:bodyPr vert="horz" lIns="101858" tIns="50929" rIns="101858" bIns="50929" rtlCol="0" anchor="t" anchorCtr="0">
            <a:normAutofit/>
          </a:bodyPr>
          <a:lstStyle>
            <a:lvl1pPr algn="ctr" defTabSz="699614" rtl="0" eaLnBrk="1" latinLnBrk="0" hangingPunct="1">
              <a:spcBef>
                <a:spcPct val="0"/>
              </a:spcBef>
              <a:buNone/>
              <a:defRPr sz="2800" b="0" kern="1200">
                <a:solidFill>
                  <a:schemeClr val="bg1"/>
                </a:solidFill>
                <a:latin typeface="+mj-lt"/>
                <a:ea typeface="Century Gothic" charset="0"/>
                <a:cs typeface="Century Gothic" charset="0"/>
              </a:defRPr>
            </a:lvl1pPr>
          </a:lstStyle>
          <a:p>
            <a:pPr algn="l" defTabSz="509292">
              <a:spcAft>
                <a:spcPts val="600"/>
              </a:spcAft>
            </a:pPr>
            <a:r>
              <a:rPr lang="en-US" sz="1800" kern="1200" dirty="0">
                <a:solidFill>
                  <a:schemeClr val="tx2"/>
                </a:solidFill>
              </a:rPr>
              <a:t>Impulse Response Functions</a:t>
            </a:r>
          </a:p>
          <a:p>
            <a:pPr algn="l" defTabSz="509292">
              <a:spcAft>
                <a:spcPts val="600"/>
              </a:spcAft>
            </a:pPr>
            <a:r>
              <a:rPr lang="en-US" sz="1800" kern="1200" dirty="0">
                <a:solidFill>
                  <a:schemeClr val="tx2"/>
                </a:solidFill>
              </a:rPr>
              <a:t>(effect of 1% increase in idle capacity) </a:t>
            </a:r>
          </a:p>
        </p:txBody>
      </p:sp>
      <p:pic>
        <p:nvPicPr>
          <p:cNvPr id="4" name="Picture 3" descr="A graph of a graph showing the amount of shock&#10;&#10;Description automatically generated with medium confidence">
            <a:extLst>
              <a:ext uri="{FF2B5EF4-FFF2-40B4-BE49-F238E27FC236}">
                <a16:creationId xmlns:a16="http://schemas.microsoft.com/office/drawing/2014/main" id="{B1996101-0F30-3B24-071F-DCE4D8ACD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72" y="2934402"/>
            <a:ext cx="5486401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F6568E-B0E6-193B-7CF9-65B6126B1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175" y="2934402"/>
            <a:ext cx="5486400" cy="36576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0FB1CB6-C388-ECAD-33A6-2F86FBCCFBFA}"/>
              </a:ext>
            </a:extLst>
          </p:cNvPr>
          <p:cNvSpPr txBox="1">
            <a:spLocks/>
          </p:cNvSpPr>
          <p:nvPr/>
        </p:nvSpPr>
        <p:spPr>
          <a:xfrm>
            <a:off x="7125857" y="2180694"/>
            <a:ext cx="4664361" cy="867305"/>
          </a:xfrm>
          <a:prstGeom prst="rect">
            <a:avLst/>
          </a:prstGeom>
        </p:spPr>
        <p:txBody>
          <a:bodyPr vert="horz" lIns="101858" tIns="50929" rIns="101858" bIns="50929" rtlCol="0" anchor="t" anchorCtr="0">
            <a:normAutofit/>
          </a:bodyPr>
          <a:lstStyle>
            <a:lvl1pPr algn="ctr" defTabSz="699614" rtl="0" eaLnBrk="1" latinLnBrk="0" hangingPunct="1">
              <a:spcBef>
                <a:spcPct val="0"/>
              </a:spcBef>
              <a:buNone/>
              <a:defRPr sz="2800" b="0" kern="1200">
                <a:solidFill>
                  <a:schemeClr val="bg1"/>
                </a:solidFill>
                <a:latin typeface="+mj-lt"/>
                <a:ea typeface="Century Gothic" charset="0"/>
                <a:cs typeface="Century Gothic" charset="0"/>
              </a:defRPr>
            </a:lvl1pPr>
          </a:lstStyle>
          <a:p>
            <a:pPr algn="l" defTabSz="509292">
              <a:spcAft>
                <a:spcPts val="600"/>
              </a:spcAft>
            </a:pPr>
            <a:r>
              <a:rPr lang="en-US" sz="1800" kern="1200" dirty="0">
                <a:solidFill>
                  <a:schemeClr val="tx2"/>
                </a:solidFill>
              </a:rPr>
              <a:t>Idle capacity in 2020</a:t>
            </a:r>
          </a:p>
        </p:txBody>
      </p:sp>
    </p:spTree>
    <p:extLst>
      <p:ext uri="{BB962C8B-B14F-4D97-AF65-F5344CB8AC3E}">
        <p14:creationId xmlns:p14="http://schemas.microsoft.com/office/powerpoint/2010/main" val="338715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next steps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28075" y="2487883"/>
            <a:ext cx="12561453" cy="3030188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0" indent="0">
              <a:buNone/>
            </a:pPr>
            <a:r>
              <a:rPr lang="en-US" sz="2800" dirty="0"/>
              <a:t>Acute shocks to processing/packing reduce supply and cause temporary price increases</a:t>
            </a:r>
          </a:p>
          <a:p>
            <a:pPr marL="0" indent="0">
              <a:buNone/>
            </a:pPr>
            <a:r>
              <a:rPr lang="en-US" sz="2800" dirty="0"/>
              <a:t>COVID-19 led to labor shortages and plant closures, impacting prices for ~45 days by $25/cwt for each 1% increase in idle capacity</a:t>
            </a:r>
          </a:p>
          <a:p>
            <a:pPr marL="0" indent="0">
              <a:buNone/>
            </a:pPr>
            <a:r>
              <a:rPr lang="en-US" sz="2800" dirty="0"/>
              <a:t>Next steps: use local projections model to study impacts of drought</a:t>
            </a:r>
          </a:p>
        </p:txBody>
      </p:sp>
    </p:spTree>
    <p:extLst>
      <p:ext uri="{BB962C8B-B14F-4D97-AF65-F5344CB8AC3E}">
        <p14:creationId xmlns:p14="http://schemas.microsoft.com/office/powerpoint/2010/main" val="166940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2F082C-23A5-E6E4-7A88-19236BCE69E6}"/>
              </a:ext>
            </a:extLst>
          </p:cNvPr>
          <p:cNvSpPr txBox="1"/>
          <p:nvPr/>
        </p:nvSpPr>
        <p:spPr>
          <a:xfrm>
            <a:off x="936853" y="1166525"/>
            <a:ext cx="9002768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solidFill>
                  <a:srgbClr val="C9D845"/>
                </a:solidFill>
                <a:cs typeface="Segoe UI"/>
              </a:rPr>
              <a:t>Jude Bayham</a:t>
            </a:r>
            <a:r>
              <a:rPr lang="en-US" sz="2800">
                <a:solidFill>
                  <a:srgbClr val="C9D845"/>
                </a:solidFill>
                <a:cs typeface="Segoe UI"/>
              </a:rPr>
              <a:t>​</a:t>
            </a:r>
          </a:p>
          <a:p>
            <a:r>
              <a:rPr lang="en-US" sz="2800">
                <a:solidFill>
                  <a:srgbClr val="C9D845"/>
                </a:solidFill>
                <a:cs typeface="Segoe UI"/>
              </a:rPr>
              <a:t>Email: </a:t>
            </a:r>
            <a:r>
              <a:rPr lang="en-US" sz="2800" u="sng">
                <a:solidFill>
                  <a:srgbClr val="C9D845"/>
                </a:solidFill>
                <a:cs typeface="Segoe U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jbayham@colostate.edu</a:t>
            </a:r>
            <a:r>
              <a:rPr lang="en-US" sz="2800">
                <a:solidFill>
                  <a:srgbClr val="C9D845"/>
                </a:solidFill>
                <a:cs typeface="Segoe UI"/>
              </a:rPr>
              <a:t>​</a:t>
            </a:r>
          </a:p>
          <a:p>
            <a:r>
              <a:rPr lang="en-US" sz="2800">
                <a:solidFill>
                  <a:srgbClr val="C9D845"/>
                </a:solidFill>
                <a:cs typeface="Segoe UI"/>
              </a:rPr>
              <a:t>Web: </a:t>
            </a:r>
            <a:r>
              <a:rPr lang="en-US" sz="2800" u="sng">
                <a:solidFill>
                  <a:srgbClr val="C9D845"/>
                </a:solidFill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https://sites.google.com/site/judebayham/home</a:t>
            </a:r>
            <a:r>
              <a:rPr lang="en-US" sz="2800">
                <a:solidFill>
                  <a:srgbClr val="C9D845"/>
                </a:solidFill>
                <a:cs typeface="Segoe UI"/>
              </a:rPr>
              <a:t>​</a:t>
            </a:r>
          </a:p>
          <a:p>
            <a:r>
              <a:rPr lang="en-US" sz="2800">
                <a:solidFill>
                  <a:srgbClr val="C9D845"/>
                </a:solidFill>
                <a:cs typeface="Segoe UI"/>
              </a:rPr>
              <a:t>GitHub: </a:t>
            </a:r>
            <a:r>
              <a:rPr lang="en-US" sz="2800" u="sng">
                <a:solidFill>
                  <a:srgbClr val="C9D845"/>
                </a:solidFill>
                <a:cs typeface="Segoe UI"/>
              </a:rPr>
              <a:t>https://github.com/jbayham</a:t>
            </a:r>
            <a:r>
              <a:rPr lang="en-US" sz="2800">
                <a:solidFill>
                  <a:srgbClr val="C9D845"/>
                </a:solidFill>
                <a:cs typeface="Segoe UI"/>
              </a:rPr>
              <a:t>​ </a:t>
            </a:r>
          </a:p>
        </p:txBody>
      </p:sp>
    </p:spTree>
    <p:extLst>
      <p:ext uri="{BB962C8B-B14F-4D97-AF65-F5344CB8AC3E}">
        <p14:creationId xmlns:p14="http://schemas.microsoft.com/office/powerpoint/2010/main" val="69978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sumer inflation pain and rising food cost or grocery prices surging costs  of supermarket groceries as a financial crisis concept Stock Illustration |  Adobe Stock">
            <a:extLst>
              <a:ext uri="{FF2B5EF4-FFF2-40B4-BE49-F238E27FC236}">
                <a16:creationId xmlns:a16="http://schemas.microsoft.com/office/drawing/2014/main" id="{2BEA7A5E-60CB-BCC4-9E28-AE571FD71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" y="1061335"/>
            <a:ext cx="7907864" cy="343139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206099" y="1598863"/>
            <a:ext cx="4954248" cy="1171283"/>
          </a:xfrm>
        </p:spPr>
        <p:txBody>
          <a:bodyPr vert="horz" wrap="square" lIns="91440" tIns="91440" rIns="91440" bIns="91440" rtlCol="0" anchor="t">
            <a:spAutoFit/>
          </a:bodyPr>
          <a:lstStyle/>
          <a:p>
            <a:pPr marL="0" indent="0">
              <a:buNone/>
            </a:pPr>
            <a:r>
              <a:rPr lang="en-US" sz="2800">
                <a:solidFill>
                  <a:srgbClr val="D9782C"/>
                </a:solidFill>
              </a:rPr>
              <a:t>Transportation, Food and Housing have led the CPI</a:t>
            </a:r>
            <a:endParaRPr lang="en-US" sz="2400">
              <a:solidFill>
                <a:srgbClr val="D9782C"/>
              </a:solidFill>
            </a:endParaRPr>
          </a:p>
        </p:txBody>
      </p:sp>
      <p:pic>
        <p:nvPicPr>
          <p:cNvPr id="5" name="Picture 4" descr="How Rising Food Prices Affect Seniors - Caring Village">
            <a:extLst>
              <a:ext uri="{FF2B5EF4-FFF2-40B4-BE49-F238E27FC236}">
                <a16:creationId xmlns:a16="http://schemas.microsoft.com/office/drawing/2014/main" id="{F6861BFC-E9C0-806F-1CAB-64609B37D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007" y="3350992"/>
            <a:ext cx="6760538" cy="4029838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2641C6A2-FE38-DBB0-AE5C-B478728B9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448" y="269377"/>
            <a:ext cx="12561453" cy="800219"/>
          </a:xfrm>
        </p:spPr>
        <p:txBody>
          <a:bodyPr/>
          <a:lstStyle/>
          <a:p>
            <a:r>
              <a:rPr lang="en-US" sz="4000">
                <a:cs typeface="Arial"/>
              </a:rPr>
              <a:t>Consumers don't like rapidly rising prices 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9D809BC-E617-EC3B-A883-5F1FE6E20458}"/>
              </a:ext>
            </a:extLst>
          </p:cNvPr>
          <p:cNvSpPr txBox="1">
            <a:spLocks/>
          </p:cNvSpPr>
          <p:nvPr/>
        </p:nvSpPr>
        <p:spPr>
          <a:xfrm>
            <a:off x="492360" y="4772805"/>
            <a:ext cx="6371003" cy="1325171"/>
          </a:xfrm>
          <a:prstGeom prst="rect">
            <a:avLst/>
          </a:prstGeom>
        </p:spPr>
        <p:txBody>
          <a:bodyPr vert="horz" wrap="square" lIns="91440" tIns="91440" rIns="91440" bIns="91440" rtlCol="0" anchor="t">
            <a:spAutoFit/>
          </a:bodyPr>
          <a:lstStyle>
            <a:lvl1pPr marL="524712" indent="-524712" algn="l" defTabSz="699614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1800" b="0" kern="1200">
                <a:solidFill>
                  <a:schemeClr val="tx1"/>
                </a:solidFill>
                <a:latin typeface="+mn-lt"/>
                <a:ea typeface="Franklin Gothic Book" charset="0"/>
                <a:cs typeface="Franklin Gothic Book" charset="0"/>
              </a:defRPr>
            </a:lvl1pPr>
            <a:lvl2pPr marL="1136875" indent="-437261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kern="1200">
                <a:solidFill>
                  <a:schemeClr val="tx1"/>
                </a:solidFill>
                <a:latin typeface="+mn-lt"/>
                <a:ea typeface="Franklin Gothic Book" charset="0"/>
                <a:cs typeface="Franklin Gothic Book" charset="0"/>
              </a:defRPr>
            </a:lvl2pPr>
            <a:lvl3pPr marL="1749040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600" b="0" kern="1200">
                <a:solidFill>
                  <a:schemeClr val="tx1"/>
                </a:solidFill>
                <a:latin typeface="+mn-lt"/>
                <a:ea typeface="Franklin Gothic Book" charset="0"/>
                <a:cs typeface="Franklin Gothic Book" charset="0"/>
              </a:defRPr>
            </a:lvl3pPr>
            <a:lvl4pPr marL="2448655" indent="-349807" algn="l" defTabSz="699614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–"/>
              <a:defRPr sz="1600" b="0" kern="1200">
                <a:solidFill>
                  <a:schemeClr val="tx1"/>
                </a:solidFill>
                <a:latin typeface="+mn-lt"/>
                <a:ea typeface="Franklin Gothic Book" charset="0"/>
                <a:cs typeface="Franklin Gothic Book" charset="0"/>
              </a:defRPr>
            </a:lvl4pPr>
            <a:lvl5pPr marL="3148272" indent="-349807" algn="l" defTabSz="699614" rtl="0" eaLnBrk="1" latinLnBrk="0" hangingPunct="1">
              <a:spcBef>
                <a:spcPct val="20000"/>
              </a:spcBef>
              <a:buFont typeface="Arial"/>
              <a:buChar char="»"/>
              <a:defRPr sz="1648" b="0" kern="1200">
                <a:solidFill>
                  <a:schemeClr val="tx1"/>
                </a:solidFill>
                <a:latin typeface="Franklin Gothic Book" charset="0"/>
                <a:ea typeface="Franklin Gothic Book" charset="0"/>
                <a:cs typeface="Franklin Gothic Book" charset="0"/>
              </a:defRPr>
            </a:lvl5pPr>
            <a:lvl6pPr marL="3847888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547505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247119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946736" indent="-349807" algn="l" defTabSz="699614" rtl="0" eaLnBrk="1" latinLnBrk="0" hangingPunct="1">
              <a:spcBef>
                <a:spcPct val="20000"/>
              </a:spcBef>
              <a:buFont typeface="Arial"/>
              <a:buChar char="•"/>
              <a:defRPr sz="30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sz="2800">
                <a:solidFill>
                  <a:srgbClr val="D9782C"/>
                </a:solidFill>
              </a:rPr>
              <a:t>Understand why prices are rising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D9782C"/>
                </a:solidFill>
              </a:rPr>
              <a:t>How long will the pain last?</a:t>
            </a:r>
          </a:p>
        </p:txBody>
      </p:sp>
    </p:spTree>
    <p:extLst>
      <p:ext uri="{BB962C8B-B14F-4D97-AF65-F5344CB8AC3E}">
        <p14:creationId xmlns:p14="http://schemas.microsoft.com/office/powerpoint/2010/main" val="76611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ACFFF-F71E-AB19-0767-E0BA41801CFC}"/>
              </a:ext>
            </a:extLst>
          </p:cNvPr>
          <p:cNvSpPr txBox="1">
            <a:spLocks/>
          </p:cNvSpPr>
          <p:nvPr/>
        </p:nvSpPr>
        <p:spPr>
          <a:xfrm>
            <a:off x="733492" y="459385"/>
            <a:ext cx="7996170" cy="964627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 defTabSz="699614" rtl="0" eaLnBrk="1" latinLnBrk="0" hangingPunct="1">
              <a:spcBef>
                <a:spcPct val="0"/>
              </a:spcBef>
              <a:buNone/>
              <a:defRPr sz="2800" b="0" kern="1200">
                <a:solidFill>
                  <a:schemeClr val="bg1"/>
                </a:solidFill>
                <a:latin typeface="+mj-lt"/>
                <a:ea typeface="Century Gothic" charset="0"/>
                <a:cs typeface="Century Gothic" charset="0"/>
              </a:defRPr>
            </a:lvl1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Impulse Response Functions</a:t>
            </a:r>
          </a:p>
          <a:p>
            <a:pPr algn="l"/>
            <a:r>
              <a:rPr lang="en-US" dirty="0">
                <a:solidFill>
                  <a:schemeClr val="tx2"/>
                </a:solidFill>
              </a:rPr>
              <a:t>(effect of 1% increase in idle capacity: Mar - Jun) </a:t>
            </a:r>
          </a:p>
        </p:txBody>
      </p:sp>
      <p:pic>
        <p:nvPicPr>
          <p:cNvPr id="8" name="Picture 7" descr="A graph of a graph showing the amount of shock&#10;&#10;Description automatically generated">
            <a:extLst>
              <a:ext uri="{FF2B5EF4-FFF2-40B4-BE49-F238E27FC236}">
                <a16:creationId xmlns:a16="http://schemas.microsoft.com/office/drawing/2014/main" id="{8C16BD07-2A12-8FB3-C488-723AFA04E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00199"/>
            <a:ext cx="8729663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1" y="622295"/>
            <a:ext cx="6415433" cy="1794085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/>
              <a:t>Research Question: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258" y="1798880"/>
            <a:ext cx="5907541" cy="3163887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>
              <a:buNone/>
            </a:pPr>
            <a:r>
              <a:rPr lang="en-US" sz="3600">
                <a:solidFill>
                  <a:srgbClr val="D9782C"/>
                </a:solidFill>
              </a:rPr>
              <a:t>How long do shocks persist in US wholesale beef prices?</a:t>
            </a:r>
          </a:p>
          <a:p>
            <a:pPr marL="0" indent="0">
              <a:buNone/>
            </a:pPr>
            <a:endParaRPr lang="en-US" sz="3600">
              <a:solidFill>
                <a:srgbClr val="D9782C"/>
              </a:solidFill>
            </a:endParaRPr>
          </a:p>
        </p:txBody>
      </p:sp>
      <p:pic>
        <p:nvPicPr>
          <p:cNvPr id="6" name="Picture 5" descr="Top view of seasoned tomahawk steaks">
            <a:extLst>
              <a:ext uri="{FF2B5EF4-FFF2-40B4-BE49-F238E27FC236}">
                <a16:creationId xmlns:a16="http://schemas.microsoft.com/office/drawing/2014/main" id="{18B43902-F1E5-9A66-B61D-999780D805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983" r="6076" b="-9"/>
          <a:stretch/>
        </p:blipFill>
        <p:spPr>
          <a:xfrm>
            <a:off x="6105893" y="10"/>
            <a:ext cx="7711707" cy="77723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850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6779" y="2919052"/>
            <a:ext cx="3785015" cy="967148"/>
          </a:xfrm>
        </p:spPr>
        <p:txBody>
          <a:bodyPr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6000" dirty="0"/>
              <a:t>Why beef?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2B713-EE88-F7A7-88AB-1DBF6144A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606" y="-199"/>
            <a:ext cx="7785194" cy="77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9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diagram of a supply chain&#10;&#10;Description automatically generated">
            <a:extLst>
              <a:ext uri="{FF2B5EF4-FFF2-40B4-BE49-F238E27FC236}">
                <a16:creationId xmlns:a16="http://schemas.microsoft.com/office/drawing/2014/main" id="{ED06BA94-DF80-58E9-36FB-95FBD23CF5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196" r="2132" b="11285"/>
          <a:stretch/>
        </p:blipFill>
        <p:spPr>
          <a:xfrm>
            <a:off x="1585186" y="1867933"/>
            <a:ext cx="10621519" cy="53031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73E51-1FEC-0BBD-79B2-618643F96EC5}"/>
              </a:ext>
            </a:extLst>
          </p:cNvPr>
          <p:cNvSpPr txBox="1"/>
          <p:nvPr/>
        </p:nvSpPr>
        <p:spPr>
          <a:xfrm>
            <a:off x="914820" y="241411"/>
            <a:ext cx="1089302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solidFill>
                  <a:srgbClr val="1E4D2B"/>
                </a:solidFill>
                <a:cs typeface="Arial"/>
              </a:rPr>
              <a:t>We focus on processing because of the consolidation of packers</a:t>
            </a:r>
            <a:endParaRPr lang="en-US" sz="4000" dirty="0">
              <a:solidFill>
                <a:srgbClr val="1E4D2B"/>
              </a:solidFill>
            </a:endParaRPr>
          </a:p>
        </p:txBody>
      </p:sp>
      <p:pic>
        <p:nvPicPr>
          <p:cNvPr id="7" name="Picture 6" descr="USDA ERS - Concentration in U.S. Meatpacking Industry and How It Affects  Competition and Cattle Prices">
            <a:extLst>
              <a:ext uri="{FF2B5EF4-FFF2-40B4-BE49-F238E27FC236}">
                <a16:creationId xmlns:a16="http://schemas.microsoft.com/office/drawing/2014/main" id="{A107A301-AB30-5FD1-733E-B3220E18D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756" y="1357096"/>
            <a:ext cx="8193474" cy="641530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EBF1B5-9111-8C59-A68C-BE3F3DB6992E}"/>
              </a:ext>
            </a:extLst>
          </p:cNvPr>
          <p:cNvSpPr/>
          <p:nvPr/>
        </p:nvSpPr>
        <p:spPr>
          <a:xfrm>
            <a:off x="5971309" y="2424545"/>
            <a:ext cx="2382982" cy="4746533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3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or Conditions at Meatpacking Plants Have Long Put Workers at Risk. The  Pandemic Makes it Much Worse. | Civil Eats">
            <a:extLst>
              <a:ext uri="{FF2B5EF4-FFF2-40B4-BE49-F238E27FC236}">
                <a16:creationId xmlns:a16="http://schemas.microsoft.com/office/drawing/2014/main" id="{CD323531-6161-C3CE-5367-A61555DBDF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417" b="23443"/>
          <a:stretch/>
        </p:blipFill>
        <p:spPr>
          <a:xfrm>
            <a:off x="20" y="10"/>
            <a:ext cx="13817580" cy="6400790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D4A923-CF04-5562-69D0-B21B0456D770}"/>
              </a:ext>
            </a:extLst>
          </p:cNvPr>
          <p:cNvSpPr txBox="1"/>
          <p:nvPr/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rot="0" spcFirstLastPara="0" vertOverflow="overflow" horzOverflow="overflow" vert="horz" wrap="square" lIns="101858" tIns="50929" rIns="101858" bIns="50929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699614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kern="1200">
                <a:solidFill>
                  <a:schemeClr val="tx2"/>
                </a:solidFill>
                <a:latin typeface="+mj-lt"/>
                <a:ea typeface="Century Gothic" charset="0"/>
                <a:cs typeface="Century Gothic" charset="0"/>
              </a:rPr>
              <a:t>Safety practices and outbreaks led to closures and reduced capacity</a:t>
            </a:r>
          </a:p>
        </p:txBody>
      </p:sp>
    </p:spTree>
    <p:extLst>
      <p:ext uri="{BB962C8B-B14F-4D97-AF65-F5344CB8AC3E}">
        <p14:creationId xmlns:p14="http://schemas.microsoft.com/office/powerpoint/2010/main" val="302207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Inside the slaughterhouse | CBC News">
            <a:extLst>
              <a:ext uri="{FF2B5EF4-FFF2-40B4-BE49-F238E27FC236}">
                <a16:creationId xmlns:a16="http://schemas.microsoft.com/office/drawing/2014/main" id="{31FC9BE4-5A96-8929-C49A-3F308709AF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58012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Approach and Contribution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28075" y="2487883"/>
            <a:ext cx="12561453" cy="3030253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0" indent="0">
              <a:buNone/>
            </a:pPr>
            <a:r>
              <a:rPr lang="en-US" sz="2800" dirty="0"/>
              <a:t>Compile daily US wholesale beef price data from USDA AMS reports (</a:t>
            </a:r>
            <a:r>
              <a:rPr lang="en-US" sz="2800" dirty="0">
                <a:solidFill>
                  <a:srgbClr val="59595B"/>
                </a:solidFill>
                <a:latin typeface="Arial"/>
              </a:rPr>
              <a:t>National Daily Cattle Beef Summary Report)</a:t>
            </a:r>
          </a:p>
          <a:p>
            <a:pPr marL="0" indent="0">
              <a:buNone/>
            </a:pPr>
            <a:r>
              <a:rPr lang="en-US" sz="2800" dirty="0"/>
              <a:t>Estimate impulse response functions using local projections method (Jorda, 2005)</a:t>
            </a:r>
          </a:p>
          <a:p>
            <a:pPr marL="0" indent="0">
              <a:buNone/>
            </a:pPr>
            <a:r>
              <a:rPr lang="en-US" sz="2800" dirty="0"/>
              <a:t>Find that the initial COVID-19 shock lasted ~45 days</a:t>
            </a:r>
          </a:p>
        </p:txBody>
      </p:sp>
    </p:spTree>
    <p:extLst>
      <p:ext uri="{BB962C8B-B14F-4D97-AF65-F5344CB8AC3E}">
        <p14:creationId xmlns:p14="http://schemas.microsoft.com/office/powerpoint/2010/main" val="80112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473" y="403512"/>
            <a:ext cx="12561453" cy="1015663"/>
          </a:xfrm>
        </p:spPr>
        <p:txBody>
          <a:bodyPr/>
          <a:lstStyle/>
          <a:p>
            <a:r>
              <a:rPr lang="en-US" dirty="0"/>
              <a:t>Choice and select ($/cwt)</a:t>
            </a:r>
          </a:p>
        </p:txBody>
      </p:sp>
      <p:pic>
        <p:nvPicPr>
          <p:cNvPr id="6" name="Picture 5" descr="A screenshot of a spreadsheet&#10;&#10;Description automatically generated">
            <a:extLst>
              <a:ext uri="{FF2B5EF4-FFF2-40B4-BE49-F238E27FC236}">
                <a16:creationId xmlns:a16="http://schemas.microsoft.com/office/drawing/2014/main" id="{03D77A70-95DE-D5BF-9806-198089EEE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" y="1411555"/>
            <a:ext cx="13811250" cy="489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4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531</Words>
  <Application>Microsoft Macintosh PowerPoint</Application>
  <PresentationFormat>Custom</PresentationFormat>
  <Paragraphs>67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Cambria Math</vt:lpstr>
      <vt:lpstr>Franklin Gothic Book</vt:lpstr>
      <vt:lpstr>Segoe UI</vt:lpstr>
      <vt:lpstr>Times New Roman</vt:lpstr>
      <vt:lpstr>Office Theme</vt:lpstr>
      <vt:lpstr>PowerPoint Presentation</vt:lpstr>
      <vt:lpstr>Consumers don't like rapidly rising prices </vt:lpstr>
      <vt:lpstr>Research Question:</vt:lpstr>
      <vt:lpstr>Why beef?</vt:lpstr>
      <vt:lpstr>PowerPoint Presentation</vt:lpstr>
      <vt:lpstr>PowerPoint Presentation</vt:lpstr>
      <vt:lpstr>PowerPoint Presentation</vt:lpstr>
      <vt:lpstr>Approach and Contribution</vt:lpstr>
      <vt:lpstr>Choice and select ($/cwt)</vt:lpstr>
      <vt:lpstr>Wholesale prices fluctuate but spiked in March 2020</vt:lpstr>
      <vt:lpstr>Wholesale prices fluctuate but spiked in March 2020</vt:lpstr>
      <vt:lpstr>Daily slaughter volumes (head)</vt:lpstr>
      <vt:lpstr>Daily slaughter volumes over time</vt:lpstr>
      <vt:lpstr>Constructed idle capacity from slaughter</vt:lpstr>
      <vt:lpstr>Data Processing &amp; Local Projections</vt:lpstr>
      <vt:lpstr>Capacity shock impacts US wholesale beef prices for about 45 days  1% increase in idle capacity increases price by $1/cwt at peak (~25 days after shock)  Or $25/cwt per 1% increase in idle capacity  Idle capacity was 45% on April 28</vt:lpstr>
      <vt:lpstr>Applying the $25/cwt to the idle capacity from Mar 13 to June 13, the total effect is $513/cwt</vt:lpstr>
      <vt:lpstr>Conclusions and next steps</vt:lpstr>
      <vt:lpstr>PowerPoint Presentation</vt:lpstr>
      <vt:lpstr>PowerPoint Presentation</vt:lpstr>
    </vt:vector>
  </TitlesOfParts>
  <Company>Colorado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 Curtis</dc:creator>
  <cp:lastModifiedBy>Bayham,Jude</cp:lastModifiedBy>
  <cp:revision>176</cp:revision>
  <dcterms:created xsi:type="dcterms:W3CDTF">2015-06-30T23:05:53Z</dcterms:created>
  <dcterms:modified xsi:type="dcterms:W3CDTF">2024-07-30T21:46:06Z</dcterms:modified>
</cp:coreProperties>
</file>